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5" r:id="rId1"/>
    <p:sldMasterId id="2147487491" r:id="rId2"/>
    <p:sldMasterId id="2147487890" r:id="rId3"/>
    <p:sldMasterId id="2147487924" r:id="rId4"/>
    <p:sldMasterId id="2147487950" r:id="rId5"/>
  </p:sldMasterIdLst>
  <p:notesMasterIdLst>
    <p:notesMasterId r:id="rId29"/>
  </p:notesMasterIdLst>
  <p:handoutMasterIdLst>
    <p:handoutMasterId r:id="rId30"/>
  </p:handoutMasterIdLst>
  <p:sldIdLst>
    <p:sldId id="604" r:id="rId6"/>
    <p:sldId id="659" r:id="rId7"/>
    <p:sldId id="636" r:id="rId8"/>
    <p:sldId id="637" r:id="rId9"/>
    <p:sldId id="656" r:id="rId10"/>
    <p:sldId id="638" r:id="rId11"/>
    <p:sldId id="642" r:id="rId12"/>
    <p:sldId id="641" r:id="rId13"/>
    <p:sldId id="639" r:id="rId14"/>
    <p:sldId id="643" r:id="rId15"/>
    <p:sldId id="644" r:id="rId16"/>
    <p:sldId id="640" r:id="rId17"/>
    <p:sldId id="646" r:id="rId18"/>
    <p:sldId id="647" r:id="rId19"/>
    <p:sldId id="651" r:id="rId20"/>
    <p:sldId id="648" r:id="rId21"/>
    <p:sldId id="649" r:id="rId22"/>
    <p:sldId id="650" r:id="rId23"/>
    <p:sldId id="652" r:id="rId24"/>
    <p:sldId id="658" r:id="rId25"/>
    <p:sldId id="654" r:id="rId26"/>
    <p:sldId id="660" r:id="rId27"/>
    <p:sldId id="657" r:id="rId28"/>
  </p:sldIdLst>
  <p:sldSz cx="9144000" cy="5143500" type="screen16x9"/>
  <p:notesSz cx="6735763" cy="9866313"/>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modifyVerifier cryptProviderType="rsaFull" cryptAlgorithmClass="hash" cryptAlgorithmType="typeAny" cryptAlgorithmSid="4" spinCount="100000" saltData="QOlnXdMeQSMy6GdC65+xtg==" hashData="iPs6Rf5LXF1XkgknOfViEcJPRDw="/>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007E39"/>
    <a:srgbClr val="004870"/>
    <a:srgbClr val="003356"/>
    <a:srgbClr val="180CB4"/>
    <a:srgbClr val="005482"/>
    <a:srgbClr val="C2860E"/>
    <a:srgbClr val="006096"/>
    <a:srgbClr val="6E9DB2"/>
    <a:srgbClr val="F4A2A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1839" autoAdjust="0"/>
  </p:normalViewPr>
  <p:slideViewPr>
    <p:cSldViewPr snapToGrid="0">
      <p:cViewPr>
        <p:scale>
          <a:sx n="120" d="100"/>
          <a:sy n="120" d="100"/>
        </p:scale>
        <p:origin x="-1446" y="-114"/>
      </p:cViewPr>
      <p:guideLst>
        <p:guide orient="horz" pos="2730"/>
        <p:guide orient="horz" pos="321"/>
        <p:guide orient="horz" pos="908"/>
        <p:guide orient="horz" pos="2586"/>
        <p:guide orient="horz" pos="971"/>
        <p:guide orient="horz" pos="2906"/>
        <p:guide pos="199"/>
        <p:guide pos="5524"/>
        <p:guide pos="2807"/>
        <p:guide pos="4617"/>
        <p:guide pos="4749"/>
        <p:guide pos="291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3954" y="-102"/>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vc-cupfile-01.GVC.OAO.RZD\cd\&#1062;&#1044;&#1041;&#1044;\&#1057;&#1087;&#1088;&#1072;&#1074;&#1082;&#1080;%20&#1080;%20&#1072;&#1088;&#1093;&#1080;&#1074;%20&#1087;&#1086;%20&#1041;&#1044;\&#1044;&#1080;&#1072;&#1075;&#1088;&#1072;&#1084;&#1084;&#1072;%20&#1059;&#1061;&#1054;&#1044;&#1067;%201995%20-%202017.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5.9730306676664374E-2"/>
          <c:y val="9.4794033979285861E-2"/>
          <c:w val="0.91811261714292158"/>
          <c:h val="0.76273340816223834"/>
        </c:manualLayout>
      </c:layout>
      <c:scatterChart>
        <c:scatterStyle val="smoothMarker"/>
        <c:ser>
          <c:idx val="0"/>
          <c:order val="0"/>
          <c:tx>
            <c:strRef>
              <c:f>'ДЛЯ СЛАЙДА 1995 - 2019'!$A$19</c:f>
              <c:strCache>
                <c:ptCount val="1"/>
                <c:pt idx="0">
                  <c:v>кол-во уходов</c:v>
                </c:pt>
              </c:strCache>
            </c:strRef>
          </c:tx>
          <c:spPr>
            <a:ln>
              <a:gradFill>
                <a:gsLst>
                  <a:gs pos="48000">
                    <a:srgbClr val="C00000"/>
                  </a:gs>
                  <a:gs pos="90000">
                    <a:schemeClr val="bg2">
                      <a:lumMod val="75000"/>
                    </a:schemeClr>
                  </a:gs>
                  <a:gs pos="100000">
                    <a:srgbClr val="006600"/>
                  </a:gs>
                  <a:gs pos="50000">
                    <a:srgbClr val="BBE0E3">
                      <a:shade val="67500"/>
                      <a:satMod val="115000"/>
                    </a:srgbClr>
                  </a:gs>
                  <a:gs pos="100000">
                    <a:srgbClr val="BBE0E3">
                      <a:shade val="100000"/>
                      <a:satMod val="115000"/>
                    </a:srgbClr>
                  </a:gs>
                </a:gsLst>
                <a:lin ang="5400000" scaled="0"/>
              </a:gradFill>
            </a:ln>
          </c:spPr>
          <c:marker>
            <c:spPr>
              <a:solidFill>
                <a:srgbClr val="C00000"/>
              </a:solidFill>
              <a:ln>
                <a:solidFill>
                  <a:srgbClr val="C00000"/>
                </a:solidFill>
              </a:ln>
            </c:spPr>
          </c:marker>
          <c:dPt>
            <c:idx val="1"/>
            <c:marker>
              <c:spPr>
                <a:solidFill>
                  <a:srgbClr val="006600"/>
                </a:solidFill>
                <a:ln>
                  <a:solidFill>
                    <a:srgbClr val="006600"/>
                  </a:solidFill>
                </a:ln>
              </c:spPr>
            </c:marker>
            <c:spPr>
              <a:ln>
                <a:gradFill>
                  <a:gsLst>
                    <a:gs pos="48000">
                      <a:srgbClr val="C00000"/>
                    </a:gs>
                    <a:gs pos="90000">
                      <a:schemeClr val="bg2">
                        <a:lumMod val="75000"/>
                      </a:schemeClr>
                    </a:gs>
                    <a:gs pos="100000">
                      <a:srgbClr val="006600"/>
                    </a:gs>
                    <a:gs pos="50000">
                      <a:srgbClr val="BBE0E3">
                        <a:shade val="67500"/>
                        <a:satMod val="115000"/>
                      </a:srgbClr>
                    </a:gs>
                    <a:gs pos="100000">
                      <a:srgbClr val="BBE0E3">
                        <a:shade val="100000"/>
                        <a:satMod val="115000"/>
                      </a:srgbClr>
                    </a:gs>
                  </a:gsLst>
                </a:gradFill>
              </a:ln>
            </c:spPr>
          </c:dPt>
          <c:dPt>
            <c:idx val="3"/>
            <c:marker>
              <c:spPr>
                <a:solidFill>
                  <a:srgbClr val="006600"/>
                </a:solidFill>
                <a:ln>
                  <a:solidFill>
                    <a:srgbClr val="006600"/>
                  </a:solidFill>
                </a:ln>
              </c:spPr>
            </c:marker>
            <c:spPr>
              <a:ln>
                <a:solidFill>
                  <a:srgbClr val="006600"/>
                </a:solidFill>
              </a:ln>
            </c:spPr>
          </c:dPt>
          <c:dPt>
            <c:idx val="4"/>
            <c:spPr>
              <a:ln>
                <a:solidFill>
                  <a:srgbClr val="C00000"/>
                </a:solidFill>
              </a:ln>
            </c:spPr>
          </c:dPt>
          <c:dPt>
            <c:idx val="5"/>
            <c:marker>
              <c:spPr>
                <a:solidFill>
                  <a:schemeClr val="bg1">
                    <a:lumMod val="50000"/>
                  </a:schemeClr>
                </a:solidFill>
                <a:ln>
                  <a:solidFill>
                    <a:schemeClr val="bg1">
                      <a:lumMod val="50000"/>
                    </a:schemeClr>
                  </a:solidFill>
                </a:ln>
              </c:spPr>
            </c:marker>
            <c:spPr>
              <a:ln>
                <a:solidFill>
                  <a:schemeClr val="bg1">
                    <a:lumMod val="50000"/>
                  </a:schemeClr>
                </a:solidFill>
              </a:ln>
            </c:spPr>
          </c:dPt>
          <c:dPt>
            <c:idx val="6"/>
            <c:spPr>
              <a:ln>
                <a:solidFill>
                  <a:srgbClr val="C00000"/>
                </a:solidFill>
              </a:ln>
            </c:spPr>
          </c:dPt>
          <c:dPt>
            <c:idx val="7"/>
            <c:marker>
              <c:spPr>
                <a:solidFill>
                  <a:schemeClr val="bg1">
                    <a:lumMod val="50000"/>
                  </a:schemeClr>
                </a:solidFill>
                <a:ln>
                  <a:solidFill>
                    <a:schemeClr val="bg1">
                      <a:lumMod val="50000"/>
                    </a:schemeClr>
                  </a:solidFill>
                </a:ln>
              </c:spPr>
            </c:marker>
            <c:spPr>
              <a:ln>
                <a:solidFill>
                  <a:schemeClr val="bg1">
                    <a:lumMod val="50000"/>
                  </a:schemeClr>
                </a:solidFill>
              </a:ln>
            </c:spPr>
          </c:dPt>
          <c:dPt>
            <c:idx val="8"/>
            <c:spPr>
              <a:ln>
                <a:solidFill>
                  <a:srgbClr val="C00000"/>
                </a:solidFill>
              </a:ln>
            </c:spPr>
          </c:dPt>
          <c:dPt>
            <c:idx val="11"/>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2"/>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3"/>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4"/>
            <c:spPr>
              <a:ln>
                <a:solidFill>
                  <a:srgbClr val="C00000"/>
                </a:solidFill>
              </a:ln>
            </c:spPr>
          </c:dPt>
          <c:dPt>
            <c:idx val="15"/>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6"/>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7"/>
            <c:marker>
              <c:spPr>
                <a:solidFill>
                  <a:schemeClr val="bg1">
                    <a:lumMod val="50000"/>
                  </a:schemeClr>
                </a:solidFill>
                <a:ln>
                  <a:solidFill>
                    <a:schemeClr val="bg1">
                      <a:lumMod val="50000"/>
                    </a:schemeClr>
                  </a:solidFill>
                </a:ln>
              </c:spPr>
            </c:marker>
            <c:spPr>
              <a:ln>
                <a:solidFill>
                  <a:schemeClr val="bg1">
                    <a:lumMod val="50000"/>
                  </a:schemeClr>
                </a:solidFill>
              </a:ln>
            </c:spPr>
          </c:dPt>
          <c:dPt>
            <c:idx val="18"/>
            <c:spPr>
              <a:ln>
                <a:solidFill>
                  <a:srgbClr val="C00000"/>
                </a:solidFill>
              </a:ln>
            </c:spPr>
          </c:dPt>
          <c:dPt>
            <c:idx val="19"/>
            <c:marker>
              <c:spPr>
                <a:solidFill>
                  <a:schemeClr val="bg1">
                    <a:lumMod val="50000"/>
                  </a:schemeClr>
                </a:solidFill>
                <a:ln>
                  <a:solidFill>
                    <a:schemeClr val="bg1">
                      <a:lumMod val="50000"/>
                    </a:schemeClr>
                  </a:solidFill>
                </a:ln>
              </c:spPr>
            </c:marker>
            <c:spPr>
              <a:ln>
                <a:solidFill>
                  <a:schemeClr val="bg1">
                    <a:lumMod val="50000"/>
                  </a:schemeClr>
                </a:solidFill>
              </a:ln>
            </c:spPr>
          </c:dPt>
          <c:dPt>
            <c:idx val="20"/>
            <c:marker>
              <c:spPr>
                <a:solidFill>
                  <a:srgbClr val="006600"/>
                </a:solidFill>
                <a:ln>
                  <a:solidFill>
                    <a:srgbClr val="006600"/>
                  </a:solidFill>
                </a:ln>
              </c:spPr>
            </c:marker>
            <c:spPr>
              <a:ln>
                <a:solidFill>
                  <a:srgbClr val="006600"/>
                </a:solidFill>
              </a:ln>
            </c:spPr>
          </c:dPt>
          <c:dPt>
            <c:idx val="21"/>
            <c:spPr>
              <a:ln>
                <a:solidFill>
                  <a:srgbClr val="C00000"/>
                </a:solidFill>
              </a:ln>
            </c:spPr>
          </c:dPt>
          <c:dLbls>
            <c:dLbl>
              <c:idx val="1"/>
              <c:layout>
                <c:manualLayout>
                  <c:x val="-2.2152777777777816E-2"/>
                  <c:y val="-5.9341101710145144E-2"/>
                </c:manualLayout>
              </c:layout>
              <c:spPr/>
              <c:txPr>
                <a:bodyPr/>
                <a:lstStyle/>
                <a:p>
                  <a:pPr>
                    <a:defRPr sz="1600" b="1">
                      <a:solidFill>
                        <a:schemeClr val="bg1">
                          <a:lumMod val="50000"/>
                        </a:schemeClr>
                      </a:solidFill>
                    </a:defRPr>
                  </a:pPr>
                  <a:endParaRPr lang="ru-RU"/>
                </a:p>
              </c:txPr>
              <c:dLblPos val="r"/>
              <c:showVal val="1"/>
            </c:dLbl>
            <c:dLbl>
              <c:idx val="3"/>
              <c:spPr/>
              <c:txPr>
                <a:bodyPr/>
                <a:lstStyle/>
                <a:p>
                  <a:pPr>
                    <a:defRPr sz="1600" b="1">
                      <a:solidFill>
                        <a:schemeClr val="bg1">
                          <a:lumMod val="50000"/>
                        </a:schemeClr>
                      </a:solidFill>
                    </a:defRPr>
                  </a:pPr>
                  <a:endParaRPr lang="ru-RU"/>
                </a:p>
              </c:txPr>
            </c:dLbl>
            <c:dLbl>
              <c:idx val="20"/>
              <c:spPr/>
              <c:txPr>
                <a:bodyPr/>
                <a:lstStyle/>
                <a:p>
                  <a:pPr>
                    <a:defRPr sz="1600" b="1">
                      <a:solidFill>
                        <a:schemeClr val="bg1">
                          <a:lumMod val="50000"/>
                        </a:schemeClr>
                      </a:solidFill>
                    </a:defRPr>
                  </a:pPr>
                  <a:endParaRPr lang="ru-RU"/>
                </a:p>
              </c:txPr>
            </c:dLbl>
            <c:txPr>
              <a:bodyPr/>
              <a:lstStyle/>
              <a:p>
                <a:pPr>
                  <a:defRPr sz="1600" b="1">
                    <a:solidFill>
                      <a:srgbClr val="C00000"/>
                    </a:solidFill>
                  </a:defRPr>
                </a:pPr>
                <a:endParaRPr lang="ru-RU"/>
              </a:p>
            </c:txPr>
            <c:dLblPos val="t"/>
            <c:showVal val="1"/>
          </c:dLbls>
          <c:xVal>
            <c:numRef>
              <c:f>'ДЛЯ СЛАЙДА 1995 - 2019'!$E$1:$Z$1</c:f>
              <c:numCache>
                <c:formatCode>General</c:formatCode>
                <c:ptCount val="22"/>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numCache>
            </c:numRef>
          </c:xVal>
          <c:yVal>
            <c:numRef>
              <c:f>'ДЛЯ СЛАЙДА 1995 - 2019'!$E$19:$Z$19</c:f>
              <c:numCache>
                <c:formatCode>General</c:formatCode>
                <c:ptCount val="22"/>
                <c:pt idx="0">
                  <c:v>1</c:v>
                </c:pt>
                <c:pt idx="1">
                  <c:v>0</c:v>
                </c:pt>
                <c:pt idx="2">
                  <c:v>3</c:v>
                </c:pt>
                <c:pt idx="3">
                  <c:v>0</c:v>
                </c:pt>
                <c:pt idx="4">
                  <c:v>1</c:v>
                </c:pt>
                <c:pt idx="5">
                  <c:v>1</c:v>
                </c:pt>
                <c:pt idx="6">
                  <c:v>3</c:v>
                </c:pt>
                <c:pt idx="7">
                  <c:v>2</c:v>
                </c:pt>
                <c:pt idx="8">
                  <c:v>3</c:v>
                </c:pt>
                <c:pt idx="9">
                  <c:v>5</c:v>
                </c:pt>
                <c:pt idx="10">
                  <c:v>3</c:v>
                </c:pt>
                <c:pt idx="11">
                  <c:v>1</c:v>
                </c:pt>
                <c:pt idx="12">
                  <c:v>1</c:v>
                </c:pt>
                <c:pt idx="13">
                  <c:v>1</c:v>
                </c:pt>
                <c:pt idx="14">
                  <c:v>3</c:v>
                </c:pt>
                <c:pt idx="15">
                  <c:v>2</c:v>
                </c:pt>
                <c:pt idx="16">
                  <c:v>2</c:v>
                </c:pt>
                <c:pt idx="17">
                  <c:v>1</c:v>
                </c:pt>
                <c:pt idx="18">
                  <c:v>3</c:v>
                </c:pt>
                <c:pt idx="19">
                  <c:v>2</c:v>
                </c:pt>
                <c:pt idx="20">
                  <c:v>0</c:v>
                </c:pt>
                <c:pt idx="21">
                  <c:v>1</c:v>
                </c:pt>
              </c:numCache>
            </c:numRef>
          </c:yVal>
        </c:ser>
        <c:dLbls>
          <c:showVal val="1"/>
        </c:dLbls>
        <c:axId val="203363072"/>
        <c:axId val="203378688"/>
      </c:scatterChart>
      <c:valAx>
        <c:axId val="203363072"/>
        <c:scaling>
          <c:orientation val="minMax"/>
          <c:max val="2019"/>
          <c:min val="1998"/>
        </c:scaling>
        <c:axPos val="b"/>
        <c:title>
          <c:tx>
            <c:rich>
              <a:bodyPr/>
              <a:lstStyle/>
              <a:p>
                <a:pPr>
                  <a:defRPr sz="1000" b="1" i="0" u="none" strike="noStrike" baseline="0">
                    <a:solidFill>
                      <a:srgbClr val="000000"/>
                    </a:solidFill>
                    <a:latin typeface="Arial Cyr"/>
                    <a:ea typeface="Arial Cyr"/>
                    <a:cs typeface="Arial Cyr"/>
                  </a:defRPr>
                </a:pPr>
                <a:r>
                  <a:rPr lang="ru-RU"/>
                  <a:t>годы</a:t>
                </a:r>
              </a:p>
            </c:rich>
          </c:tx>
          <c:layout>
            <c:manualLayout>
              <c:xMode val="edge"/>
              <c:yMode val="edge"/>
              <c:x val="0.46207502187226646"/>
              <c:y val="0.9358238590560266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RU"/>
          </a:p>
        </c:txPr>
        <c:crossAx val="203378688"/>
        <c:crosses val="autoZero"/>
        <c:crossBetween val="midCat"/>
        <c:majorUnit val="1"/>
      </c:valAx>
      <c:valAx>
        <c:axId val="203378688"/>
        <c:scaling>
          <c:orientation val="minMax"/>
          <c:min val="0"/>
        </c:scaling>
        <c:delete val="1"/>
        <c:axPos val="l"/>
        <c:title>
          <c:tx>
            <c:rich>
              <a:bodyPr/>
              <a:lstStyle/>
              <a:p>
                <a:pPr>
                  <a:defRPr sz="1000" b="1" i="0" u="none" strike="noStrike" baseline="0">
                    <a:solidFill>
                      <a:srgbClr val="000000"/>
                    </a:solidFill>
                    <a:latin typeface="Arial Cyr"/>
                    <a:ea typeface="Arial Cyr"/>
                    <a:cs typeface="Arial Cyr"/>
                  </a:defRPr>
                </a:pPr>
                <a:r>
                  <a:rPr lang="ru-RU"/>
                  <a:t>количество уходов</a:t>
                </a:r>
              </a:p>
            </c:rich>
          </c:tx>
          <c:layout>
            <c:manualLayout>
              <c:xMode val="edge"/>
              <c:yMode val="edge"/>
              <c:x val="1.5414276919088822E-2"/>
              <c:y val="0.37054678045483924"/>
            </c:manualLayout>
          </c:layout>
          <c:spPr>
            <a:noFill/>
            <a:ln w="25400">
              <a:noFill/>
            </a:ln>
          </c:spPr>
        </c:title>
        <c:numFmt formatCode="General" sourceLinked="1"/>
        <c:tickLblPos val="none"/>
        <c:crossAx val="203363072"/>
        <c:crossesAt val="1993"/>
        <c:crossBetween val="midCat"/>
      </c:valAx>
      <c:spPr>
        <a:solidFill>
          <a:srgbClr val="FFFFFF"/>
        </a:solidFill>
        <a:ln w="12700">
          <a:no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Cyr"/>
          <a:ea typeface="Arial Cyr"/>
          <a:cs typeface="Arial Cyr"/>
        </a:defRPr>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491724439563282"/>
          <c:y val="4.8334688651660122E-2"/>
          <c:w val="0.71705420807294928"/>
          <c:h val="0.89542594482989313"/>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pPr/>
              <c:txPr>
                <a:bodyPr/>
                <a:lstStyle/>
                <a:p>
                  <a:pPr>
                    <a:defRPr sz="1000" b="1">
                      <a:solidFill>
                        <a:schemeClr val="bg1"/>
                      </a:solidFill>
                    </a:defRPr>
                  </a:pPr>
                  <a:endParaRPr lang="ru-RU"/>
                </a:p>
              </c:txPr>
              <c:showVal val="1"/>
            </c:dLbl>
            <c:delete val="1"/>
            <c:txPr>
              <a:bodyPr/>
              <a:lstStyle/>
              <a:p>
                <a:pPr>
                  <a:defRPr sz="1000">
                    <a:solidFill>
                      <a:schemeClr val="bg1"/>
                    </a:solidFill>
                  </a:defRPr>
                </a:pPr>
                <a:endParaRPr lang="ru-RU"/>
              </a:p>
            </c:txPr>
          </c:dLbls>
          <c:cat>
            <c:strRef>
              <c:f>Лист1!$A$2:$A$3</c:f>
              <c:strCache>
                <c:ptCount val="2"/>
                <c:pt idx="0">
                  <c:v>расцеп</c:v>
                </c:pt>
                <c:pt idx="1">
                  <c:v>др. причины ухода</c:v>
                </c:pt>
              </c:strCache>
            </c:strRef>
          </c:cat>
          <c:val>
            <c:numRef>
              <c:f>Лист1!$B$2:$B$3</c:f>
              <c:numCache>
                <c:formatCode>0%</c:formatCode>
                <c:ptCount val="2"/>
                <c:pt idx="0">
                  <c:v>0.13</c:v>
                </c:pt>
                <c:pt idx="1">
                  <c:v>0.87000000000000055</c:v>
                </c:pt>
              </c:numCache>
            </c:numRef>
          </c:val>
        </c:ser>
        <c:firstSliceAng val="58"/>
      </c:pieChart>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525362964262604"/>
          <c:y val="0.14253826603690148"/>
          <c:w val="0.6267163539133187"/>
          <c:h val="0.80223809622026199"/>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pPr/>
              <c:txPr>
                <a:bodyPr/>
                <a:lstStyle/>
                <a:p>
                  <a:pPr>
                    <a:defRPr sz="1200" b="1">
                      <a:solidFill>
                        <a:schemeClr val="bg1"/>
                      </a:solidFill>
                    </a:defRPr>
                  </a:pPr>
                  <a:endParaRPr lang="ru-RU"/>
                </a:p>
              </c:txPr>
              <c:showVal val="1"/>
            </c:dLbl>
            <c:delete val="1"/>
            <c:txPr>
              <a:bodyPr/>
              <a:lstStyle/>
              <a:p>
                <a:pPr>
                  <a:defRPr sz="1200">
                    <a:solidFill>
                      <a:schemeClr val="bg1"/>
                    </a:solidFill>
                  </a:defRPr>
                </a:pPr>
                <a:endParaRPr lang="ru-RU"/>
              </a:p>
            </c:txPr>
          </c:dLbls>
          <c:cat>
            <c:strRef>
              <c:f>Лист1!$A$2:$A$3</c:f>
              <c:strCache>
                <c:ptCount val="2"/>
                <c:pt idx="0">
                  <c:v>норм закрепления</c:v>
                </c:pt>
                <c:pt idx="1">
                  <c:v>др. причины ухода</c:v>
                </c:pt>
              </c:strCache>
            </c:strRef>
          </c:cat>
          <c:val>
            <c:numRef>
              <c:f>Лист1!$B$2:$B$3</c:f>
              <c:numCache>
                <c:formatCode>0%</c:formatCode>
                <c:ptCount val="2"/>
                <c:pt idx="0">
                  <c:v>0.36000000000000026</c:v>
                </c:pt>
                <c:pt idx="1">
                  <c:v>0.64000000000000068</c:v>
                </c:pt>
              </c:numCache>
            </c:numRef>
          </c:val>
        </c:ser>
        <c:firstSliceAng val="24"/>
      </c:pieChart>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1839169616239479"/>
          <c:y val="0.1208053999396283"/>
          <c:w val="0.54697843704251514"/>
          <c:h val="0.73652454064129469"/>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pPr/>
              <c:txPr>
                <a:bodyPr/>
                <a:lstStyle/>
                <a:p>
                  <a:pPr>
                    <a:defRPr sz="1200" b="1">
                      <a:solidFill>
                        <a:schemeClr val="bg1"/>
                      </a:solidFill>
                    </a:defRPr>
                  </a:pPr>
                  <a:endParaRPr lang="ru-RU"/>
                </a:p>
              </c:txPr>
              <c:showVal val="1"/>
            </c:dLbl>
            <c:delete val="1"/>
            <c:txPr>
              <a:bodyPr/>
              <a:lstStyle/>
              <a:p>
                <a:pPr>
                  <a:defRPr sz="1200">
                    <a:solidFill>
                      <a:schemeClr val="bg1"/>
                    </a:solidFill>
                  </a:defRPr>
                </a:pPr>
                <a:endParaRPr lang="ru-RU"/>
              </a:p>
            </c:txPr>
          </c:dLbls>
          <c:cat>
            <c:strRef>
              <c:f>Лист1!$A$2:$A$3</c:f>
              <c:strCache>
                <c:ptCount val="2"/>
                <c:pt idx="0">
                  <c:v>не закрепление</c:v>
                </c:pt>
                <c:pt idx="1">
                  <c:v>др. причины ухода</c:v>
                </c:pt>
              </c:strCache>
            </c:strRef>
          </c:cat>
          <c:val>
            <c:numRef>
              <c:f>Лист1!$B$2:$B$3</c:f>
              <c:numCache>
                <c:formatCode>0%</c:formatCode>
                <c:ptCount val="2"/>
                <c:pt idx="0">
                  <c:v>0.21000000000000013</c:v>
                </c:pt>
                <c:pt idx="1">
                  <c:v>0.79</c:v>
                </c:pt>
              </c:numCache>
            </c:numRef>
          </c:val>
        </c:ser>
        <c:firstSliceAng val="54"/>
      </c:pieChart>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491724439563293"/>
          <c:y val="4.8334688651660122E-2"/>
          <c:w val="0.71705420807294928"/>
          <c:h val="0.89542594482989313"/>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howVal val="1"/>
            </c:dLbl>
            <c:delete val="1"/>
            <c:txPr>
              <a:bodyPr/>
              <a:lstStyle/>
              <a:p>
                <a:pPr>
                  <a:defRPr sz="1000" b="1">
                    <a:solidFill>
                      <a:schemeClr val="bg1"/>
                    </a:solidFill>
                  </a:defRPr>
                </a:pPr>
                <a:endParaRPr lang="ru-RU"/>
              </a:p>
            </c:txPr>
          </c:dLbls>
          <c:cat>
            <c:strRef>
              <c:f>Лист1!$A$2:$A$3</c:f>
              <c:strCache>
                <c:ptCount val="2"/>
                <c:pt idx="0">
                  <c:v>технология формирования</c:v>
                </c:pt>
                <c:pt idx="1">
                  <c:v>др. причины ухода</c:v>
                </c:pt>
              </c:strCache>
            </c:strRef>
          </c:cat>
          <c:val>
            <c:numRef>
              <c:f>Лист1!$B$2:$B$3</c:f>
              <c:numCache>
                <c:formatCode>0%</c:formatCode>
                <c:ptCount val="2"/>
                <c:pt idx="0">
                  <c:v>0.1</c:v>
                </c:pt>
                <c:pt idx="1">
                  <c:v>0.9</c:v>
                </c:pt>
              </c:numCache>
            </c:numRef>
          </c:val>
        </c:ser>
        <c:firstSliceAng val="58"/>
      </c:pieChart>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491724439563299"/>
          <c:y val="4.8334688651660122E-2"/>
          <c:w val="0.71705420807294928"/>
          <c:h val="0.89542594482989313"/>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pPr/>
              <c:txPr>
                <a:bodyPr/>
                <a:lstStyle/>
                <a:p>
                  <a:pPr>
                    <a:defRPr sz="1000" b="1">
                      <a:solidFill>
                        <a:schemeClr val="bg1"/>
                      </a:solidFill>
                    </a:defRPr>
                  </a:pPr>
                  <a:endParaRPr lang="ru-RU"/>
                </a:p>
              </c:txPr>
              <c:showVal val="1"/>
            </c:dLbl>
            <c:delete val="1"/>
            <c:txPr>
              <a:bodyPr/>
              <a:lstStyle/>
              <a:p>
                <a:pPr>
                  <a:defRPr sz="1000">
                    <a:solidFill>
                      <a:schemeClr val="bg1"/>
                    </a:solidFill>
                  </a:defRPr>
                </a:pPr>
                <a:endParaRPr lang="ru-RU"/>
              </a:p>
            </c:txPr>
          </c:dLbls>
          <c:cat>
            <c:strRef>
              <c:f>Лист1!$A$2:$A$3</c:f>
              <c:strCache>
                <c:ptCount val="2"/>
                <c:pt idx="0">
                  <c:v>роспуск с горки</c:v>
                </c:pt>
                <c:pt idx="1">
                  <c:v>др. причины ухода</c:v>
                </c:pt>
              </c:strCache>
            </c:strRef>
          </c:cat>
          <c:val>
            <c:numRef>
              <c:f>Лист1!$B$2:$B$3</c:f>
              <c:numCache>
                <c:formatCode>0%</c:formatCode>
                <c:ptCount val="2"/>
                <c:pt idx="0">
                  <c:v>0.15000000000000013</c:v>
                </c:pt>
                <c:pt idx="1">
                  <c:v>0.85000000000000053</c:v>
                </c:pt>
              </c:numCache>
            </c:numRef>
          </c:val>
        </c:ser>
        <c:firstSliceAng val="58"/>
      </c:pieChart>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13491724439563302"/>
          <c:y val="4.8334688651660122E-2"/>
          <c:w val="0.71705420807294928"/>
          <c:h val="0.89542594482989313"/>
        </c:manualLayout>
      </c:layout>
      <c:pieChart>
        <c:varyColors val="1"/>
        <c:ser>
          <c:idx val="0"/>
          <c:order val="0"/>
          <c:tx>
            <c:strRef>
              <c:f>Лист1!$B$1</c:f>
              <c:strCache>
                <c:ptCount val="1"/>
                <c:pt idx="0">
                  <c:v>Продажи</c:v>
                </c:pt>
              </c:strCache>
            </c:strRef>
          </c:tx>
          <c:spPr>
            <a:solidFill>
              <a:schemeClr val="bg1">
                <a:lumMod val="50000"/>
              </a:schemeClr>
            </a:solidFill>
            <a:ln w="25400">
              <a:solidFill>
                <a:schemeClr val="bg1"/>
              </a:solidFill>
            </a:ln>
          </c:spPr>
          <c:dPt>
            <c:idx val="0"/>
            <c:spPr>
              <a:solidFill>
                <a:srgbClr val="C00000"/>
              </a:solidFill>
              <a:ln w="25400">
                <a:solidFill>
                  <a:schemeClr val="bg1"/>
                </a:solidFill>
              </a:ln>
            </c:spPr>
          </c:dPt>
          <c:dLbls>
            <c:dLbl>
              <c:idx val="0"/>
              <c:layout/>
              <c:spPr/>
              <c:txPr>
                <a:bodyPr/>
                <a:lstStyle/>
                <a:p>
                  <a:pPr>
                    <a:defRPr sz="1000" b="1">
                      <a:solidFill>
                        <a:srgbClr val="C00000"/>
                      </a:solidFill>
                    </a:defRPr>
                  </a:pPr>
                  <a:endParaRPr lang="ru-RU"/>
                </a:p>
              </c:txPr>
              <c:dLblPos val="outEnd"/>
              <c:showVal val="1"/>
            </c:dLbl>
            <c:delete val="1"/>
            <c:txPr>
              <a:bodyPr/>
              <a:lstStyle/>
              <a:p>
                <a:pPr>
                  <a:defRPr sz="1000">
                    <a:solidFill>
                      <a:srgbClr val="C00000"/>
                    </a:solidFill>
                  </a:defRPr>
                </a:pPr>
                <a:endParaRPr lang="ru-RU"/>
              </a:p>
            </c:txPr>
            <c:dLblPos val="outEnd"/>
          </c:dLbls>
          <c:cat>
            <c:strRef>
              <c:f>Лист1!$A$2:$A$3</c:f>
              <c:strCache>
                <c:ptCount val="2"/>
                <c:pt idx="0">
                  <c:v>команда</c:v>
                </c:pt>
                <c:pt idx="1">
                  <c:v>др. причины ухода</c:v>
                </c:pt>
              </c:strCache>
            </c:strRef>
          </c:cat>
          <c:val>
            <c:numRef>
              <c:f>Лист1!$B$2:$B$3</c:f>
              <c:numCache>
                <c:formatCode>0%</c:formatCode>
                <c:ptCount val="2"/>
                <c:pt idx="0">
                  <c:v>0.05</c:v>
                </c:pt>
                <c:pt idx="1">
                  <c:v>0.95000000000000051</c:v>
                </c:pt>
              </c:numCache>
            </c:numRef>
          </c:val>
        </c:ser>
        <c:firstSliceAng val="70"/>
      </c:pieChart>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0.73881</cdr:x>
      <cdr:y>0.80872</cdr:y>
    </cdr:from>
    <cdr:to>
      <cdr:x>0.7694</cdr:x>
      <cdr:y>0.8755</cdr:y>
    </cdr:to>
    <cdr:sp macro="" textlink="">
      <cdr:nvSpPr>
        <cdr:cNvPr id="3" name="Овал 2"/>
        <cdr:cNvSpPr/>
      </cdr:nvSpPr>
      <cdr:spPr>
        <a:xfrm xmlns:a="http://schemas.openxmlformats.org/drawingml/2006/main">
          <a:off x="6755641" y="3150058"/>
          <a:ext cx="279779" cy="260112"/>
        </a:xfrm>
        <a:prstGeom xmlns:a="http://schemas.openxmlformats.org/drawingml/2006/main" prst="ellipse">
          <a:avLst/>
        </a:prstGeom>
        <a:solidFill xmlns:a="http://schemas.openxmlformats.org/drawingml/2006/main">
          <a:srgbClr val="DAEDEF">
            <a:lumMod val="20000"/>
            <a:lumOff val="80000"/>
          </a:srgbClr>
        </a:solidFill>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defTabSz="457200" rtl="0" fontAlgn="base">
            <a:spcBef>
              <a:spcPct val="0"/>
            </a:spcBef>
            <a:spcAft>
              <a:spcPct val="0"/>
            </a:spcAft>
            <a:defRPr kern="1200">
              <a:solidFill>
                <a:srgbClr val="FFFFFF"/>
              </a:solidFill>
              <a:latin typeface="Arial"/>
            </a:defRPr>
          </a:lvl1pPr>
          <a:lvl2pPr marL="457200" algn="l" defTabSz="457200" rtl="0" fontAlgn="base">
            <a:spcBef>
              <a:spcPct val="0"/>
            </a:spcBef>
            <a:spcAft>
              <a:spcPct val="0"/>
            </a:spcAft>
            <a:defRPr kern="1200">
              <a:solidFill>
                <a:srgbClr val="FFFFFF"/>
              </a:solidFill>
              <a:latin typeface="Arial"/>
            </a:defRPr>
          </a:lvl2pPr>
          <a:lvl3pPr marL="914400" algn="l" defTabSz="457200" rtl="0" fontAlgn="base">
            <a:spcBef>
              <a:spcPct val="0"/>
            </a:spcBef>
            <a:spcAft>
              <a:spcPct val="0"/>
            </a:spcAft>
            <a:defRPr kern="1200">
              <a:solidFill>
                <a:srgbClr val="FFFFFF"/>
              </a:solidFill>
              <a:latin typeface="Arial"/>
            </a:defRPr>
          </a:lvl3pPr>
          <a:lvl4pPr marL="1371600" algn="l" defTabSz="457200" rtl="0" fontAlgn="base">
            <a:spcBef>
              <a:spcPct val="0"/>
            </a:spcBef>
            <a:spcAft>
              <a:spcPct val="0"/>
            </a:spcAft>
            <a:defRPr kern="1200">
              <a:solidFill>
                <a:srgbClr val="FFFFFF"/>
              </a:solidFill>
              <a:latin typeface="Arial"/>
            </a:defRPr>
          </a:lvl4pPr>
          <a:lvl5pPr marL="1828800" algn="l" defTabSz="457200" rtl="0" fontAlgn="base">
            <a:spcBef>
              <a:spcPct val="0"/>
            </a:spcBef>
            <a:spcAft>
              <a:spcPct val="0"/>
            </a:spcAft>
            <a:defRPr kern="1200">
              <a:solidFill>
                <a:srgbClr val="FFFFFF"/>
              </a:solidFill>
              <a:latin typeface="Arial"/>
            </a:defRPr>
          </a:lvl5pPr>
          <a:lvl6pPr marL="2286000" algn="l" defTabSz="914400" rtl="0" eaLnBrk="1" latinLnBrk="0" hangingPunct="1">
            <a:defRPr kern="1200">
              <a:solidFill>
                <a:srgbClr val="FFFFFF"/>
              </a:solidFill>
              <a:latin typeface="Arial"/>
            </a:defRPr>
          </a:lvl6pPr>
          <a:lvl7pPr marL="2743200" algn="l" defTabSz="914400" rtl="0" eaLnBrk="1" latinLnBrk="0" hangingPunct="1">
            <a:defRPr kern="1200">
              <a:solidFill>
                <a:srgbClr val="FFFFFF"/>
              </a:solidFill>
              <a:latin typeface="Arial"/>
            </a:defRPr>
          </a:lvl7pPr>
          <a:lvl8pPr marL="3200400" algn="l" defTabSz="914400" rtl="0" eaLnBrk="1" latinLnBrk="0" hangingPunct="1">
            <a:defRPr kern="1200">
              <a:solidFill>
                <a:srgbClr val="FFFFFF"/>
              </a:solidFill>
              <a:latin typeface="Arial"/>
            </a:defRPr>
          </a:lvl8pPr>
          <a:lvl9pPr marL="3657600" algn="l" defTabSz="914400" rtl="0" eaLnBrk="1" latinLnBrk="0" hangingPunct="1">
            <a:defRPr kern="1200">
              <a:solidFill>
                <a:srgbClr val="FFFFFF"/>
              </a:solidFill>
              <a:latin typeface="Arial"/>
            </a:defRPr>
          </a:lvl9pPr>
        </a:lstStyle>
        <a:p xmlns:a="http://schemas.openxmlformats.org/drawingml/2006/main">
          <a:pPr algn="ctr"/>
          <a:r>
            <a:rPr lang="ru-RU" sz="1000" b="1" dirty="0" smtClean="0">
              <a:solidFill>
                <a:srgbClr val="C00000"/>
              </a:solidFill>
              <a:latin typeface="RussianRail G Pro" pitchFamily="34" charset="-52"/>
            </a:rPr>
            <a:t>А</a:t>
          </a:r>
          <a:endParaRPr lang="ru-RU" sz="1000" b="1" dirty="0">
            <a:solidFill>
              <a:srgbClr val="C00000"/>
            </a:solidFill>
            <a:latin typeface="RussianRail G Pro" pitchFamily="34" charset="-52"/>
          </a:endParaRPr>
        </a:p>
      </cdr:txBody>
    </cdr:sp>
  </cdr:relSizeAnchor>
  <cdr:relSizeAnchor xmlns:cdr="http://schemas.openxmlformats.org/drawingml/2006/chartDrawing">
    <cdr:from>
      <cdr:x>0.58143</cdr:x>
      <cdr:y>0</cdr:y>
    </cdr:from>
    <cdr:to>
      <cdr:x>0.96174</cdr:x>
      <cdr:y>0.18405</cdr:y>
    </cdr:to>
    <cdr:sp macro="" textlink="">
      <cdr:nvSpPr>
        <cdr:cNvPr id="4" name="TextBox 3"/>
        <cdr:cNvSpPr txBox="1"/>
      </cdr:nvSpPr>
      <cdr:spPr>
        <a:xfrm xmlns:a="http://schemas.openxmlformats.org/drawingml/2006/main">
          <a:off x="5316559" y="0"/>
          <a:ext cx="3477584" cy="71689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marL="358775" indent="-358775"/>
          <a:r>
            <a:rPr lang="ru-RU" sz="2400" b="1" dirty="0">
              <a:solidFill>
                <a:srgbClr val="C00000"/>
              </a:solidFill>
            </a:rPr>
            <a:t>3</a:t>
          </a:r>
          <a:r>
            <a:rPr lang="ru-RU" sz="2400" b="1" dirty="0" smtClean="0">
              <a:solidFill>
                <a:srgbClr val="C00000"/>
              </a:solidFill>
            </a:rPr>
            <a:t>7</a:t>
          </a:r>
          <a:r>
            <a:rPr lang="ru-RU" sz="1100" dirty="0" smtClean="0"/>
            <a:t> </a:t>
          </a:r>
          <a:r>
            <a:rPr lang="ru-RU" sz="1400" dirty="0" smtClean="0"/>
            <a:t>случаев ухода подвижного состава</a:t>
          </a:r>
          <a:endParaRPr lang="ru-RU" sz="1400" dirty="0"/>
        </a:p>
      </cdr:txBody>
    </cdr:sp>
  </cdr:relSizeAnchor>
  <cdr:relSizeAnchor xmlns:cdr="http://schemas.openxmlformats.org/drawingml/2006/chartDrawing">
    <cdr:from>
      <cdr:x>0.58299</cdr:x>
      <cdr:y>0.08234</cdr:y>
    </cdr:from>
    <cdr:to>
      <cdr:x>0.93217</cdr:x>
      <cdr:y>0.33579</cdr:y>
    </cdr:to>
    <cdr:sp macro="" textlink="">
      <cdr:nvSpPr>
        <cdr:cNvPr id="5" name="TextBox 4"/>
        <cdr:cNvSpPr txBox="1"/>
      </cdr:nvSpPr>
      <cdr:spPr>
        <a:xfrm xmlns:a="http://schemas.openxmlformats.org/drawingml/2006/main">
          <a:off x="5330872" y="320705"/>
          <a:ext cx="3192926" cy="98723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marL="358775" indent="-358775"/>
          <a:r>
            <a:rPr lang="ru-RU" sz="2400" b="1" dirty="0" smtClean="0">
              <a:solidFill>
                <a:srgbClr val="C00000"/>
              </a:solidFill>
            </a:rPr>
            <a:t>2</a:t>
          </a:r>
          <a:r>
            <a:rPr lang="ru-RU" sz="1100" dirty="0" smtClean="0"/>
            <a:t> </a:t>
          </a:r>
          <a:r>
            <a:rPr lang="ru-RU" sz="1400" dirty="0" smtClean="0"/>
            <a:t>аварии </a:t>
          </a:r>
        </a:p>
        <a:p xmlns:a="http://schemas.openxmlformats.org/drawingml/2006/main">
          <a:pPr marL="358775" indent="-1588"/>
          <a:r>
            <a:rPr lang="ru-RU" sz="1400" dirty="0" smtClean="0"/>
            <a:t>ст. Октябрьск КБШ в 2014 г.</a:t>
          </a:r>
        </a:p>
        <a:p xmlns:a="http://schemas.openxmlformats.org/drawingml/2006/main">
          <a:pPr marL="358775" indent="-1588"/>
          <a:r>
            <a:rPr lang="ru-RU" sz="1400" dirty="0" smtClean="0"/>
            <a:t>ст. Амазар ЗАБ в 2017 г.</a:t>
          </a:r>
        </a:p>
        <a:p xmlns:a="http://schemas.openxmlformats.org/drawingml/2006/main">
          <a:pPr marL="358775" indent="-358775"/>
          <a:endParaRPr lang="ru-RU" sz="1400" dirty="0"/>
        </a:p>
      </cdr:txBody>
    </cdr:sp>
  </cdr:relSizeAnchor>
  <cdr:relSizeAnchor xmlns:cdr="http://schemas.openxmlformats.org/drawingml/2006/chartDrawing">
    <cdr:from>
      <cdr:x>0.87388</cdr:x>
      <cdr:y>0.80413</cdr:y>
    </cdr:from>
    <cdr:to>
      <cdr:x>0.90448</cdr:x>
      <cdr:y>0.87091</cdr:y>
    </cdr:to>
    <cdr:sp macro="" textlink="">
      <cdr:nvSpPr>
        <cdr:cNvPr id="6" name="Овал 5"/>
        <cdr:cNvSpPr/>
      </cdr:nvSpPr>
      <cdr:spPr>
        <a:xfrm xmlns:a="http://schemas.openxmlformats.org/drawingml/2006/main">
          <a:off x="7990765" y="3132161"/>
          <a:ext cx="279779" cy="260112"/>
        </a:xfrm>
        <a:prstGeom xmlns:a="http://schemas.openxmlformats.org/drawingml/2006/main" prst="ellipse">
          <a:avLst/>
        </a:prstGeom>
        <a:solidFill xmlns:a="http://schemas.openxmlformats.org/drawingml/2006/main">
          <a:srgbClr val="DAEDEF">
            <a:lumMod val="20000"/>
            <a:lumOff val="80000"/>
          </a:srgbClr>
        </a:solidFill>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pPr algn="ctr"/>
          <a:r>
            <a:rPr lang="ru-RU" sz="1000" b="1" dirty="0" smtClean="0">
              <a:solidFill>
                <a:srgbClr val="C00000"/>
              </a:solidFill>
              <a:latin typeface="RussianRail G Pro" pitchFamily="34" charset="-52"/>
            </a:rPr>
            <a:t>А</a:t>
          </a:r>
          <a:endParaRPr lang="ru-RU" sz="1000" b="1" dirty="0">
            <a:solidFill>
              <a:srgbClr val="C00000"/>
            </a:solidFill>
            <a:latin typeface="RussianRail G Pro" pitchFamily="34" charset="-52"/>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2918831" cy="493316"/>
          </a:xfrm>
          <a:prstGeom prst="rect">
            <a:avLst/>
          </a:prstGeom>
        </p:spPr>
        <p:txBody>
          <a:bodyPr vert="horz" lIns="90662" tIns="45337" rIns="90662" bIns="4533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15384" y="0"/>
            <a:ext cx="2918831" cy="493316"/>
          </a:xfrm>
          <a:prstGeom prst="rect">
            <a:avLst/>
          </a:prstGeom>
        </p:spPr>
        <p:txBody>
          <a:bodyPr vert="horz" wrap="square" lIns="90662" tIns="45337" rIns="90662" bIns="45337"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605533E1-A414-447B-BD42-847D2B29A0CA}" type="datetime1">
              <a:rPr lang="en-US"/>
              <a:pPr>
                <a:defRPr/>
              </a:pPr>
              <a:t>3/22/2019</a:t>
            </a:fld>
            <a:endParaRPr lang="en-US"/>
          </a:p>
        </p:txBody>
      </p:sp>
      <p:sp>
        <p:nvSpPr>
          <p:cNvPr id="4" name="Footer Placeholder 3"/>
          <p:cNvSpPr>
            <a:spLocks noGrp="1"/>
          </p:cNvSpPr>
          <p:nvPr>
            <p:ph type="ftr" sz="quarter" idx="2"/>
          </p:nvPr>
        </p:nvSpPr>
        <p:spPr>
          <a:xfrm>
            <a:off x="10" y="9371285"/>
            <a:ext cx="2918831" cy="493316"/>
          </a:xfrm>
          <a:prstGeom prst="rect">
            <a:avLst/>
          </a:prstGeom>
        </p:spPr>
        <p:txBody>
          <a:bodyPr vert="horz" lIns="90662" tIns="45337" rIns="90662" bIns="4533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15384" y="9371285"/>
            <a:ext cx="2918831" cy="493316"/>
          </a:xfrm>
          <a:prstGeom prst="rect">
            <a:avLst/>
          </a:prstGeom>
        </p:spPr>
        <p:txBody>
          <a:bodyPr vert="horz" wrap="square" lIns="90662" tIns="45337" rIns="90662" bIns="45337"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E01EB771-C960-4FBF-B5FA-71A815B5B21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2918831" cy="493316"/>
          </a:xfrm>
          <a:prstGeom prst="rect">
            <a:avLst/>
          </a:prstGeom>
        </p:spPr>
        <p:txBody>
          <a:bodyPr vert="horz" lIns="90662" tIns="45337" rIns="90662" bIns="4533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15384" y="0"/>
            <a:ext cx="2918831" cy="493316"/>
          </a:xfrm>
          <a:prstGeom prst="rect">
            <a:avLst/>
          </a:prstGeom>
        </p:spPr>
        <p:txBody>
          <a:bodyPr vert="horz" wrap="square" lIns="90662" tIns="45337" rIns="90662" bIns="45337"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247F02C-70C8-4F08-8F38-E8630D11D396}" type="datetime1">
              <a:rPr lang="en-US"/>
              <a:pPr>
                <a:defRPr/>
              </a:pPr>
              <a:t>3/22/2019</a:t>
            </a:fld>
            <a:endParaRPr lang="en-US"/>
          </a:p>
        </p:txBody>
      </p:sp>
      <p:sp>
        <p:nvSpPr>
          <p:cNvPr id="4" name="Slide Image Placeholder 3"/>
          <p:cNvSpPr>
            <a:spLocks noGrp="1" noRot="1" noChangeAspect="1"/>
          </p:cNvSpPr>
          <p:nvPr>
            <p:ph type="sldImg" idx="2"/>
          </p:nvPr>
        </p:nvSpPr>
        <p:spPr>
          <a:xfrm>
            <a:off x="80963" y="741363"/>
            <a:ext cx="6573837" cy="3698875"/>
          </a:xfrm>
          <a:prstGeom prst="rect">
            <a:avLst/>
          </a:prstGeom>
          <a:noFill/>
          <a:ln w="12700">
            <a:solidFill>
              <a:prstClr val="black"/>
            </a:solidFill>
          </a:ln>
        </p:spPr>
        <p:txBody>
          <a:bodyPr vert="horz" wrap="square" lIns="90662" tIns="45337" rIns="90662" bIns="45337" numCol="1" anchor="ctr" anchorCtr="0" compatLnSpc="1">
            <a:prstTxWarp prst="textNoShape">
              <a:avLst/>
            </a:prstTxWarp>
          </a:bodyPr>
          <a:lstStyle/>
          <a:p>
            <a:pPr lvl="0"/>
            <a:endParaRPr lang="ru-RU" noProof="0" smtClean="0"/>
          </a:p>
        </p:txBody>
      </p:sp>
      <p:sp>
        <p:nvSpPr>
          <p:cNvPr id="5" name="Notes Placeholder 4"/>
          <p:cNvSpPr>
            <a:spLocks noGrp="1"/>
          </p:cNvSpPr>
          <p:nvPr>
            <p:ph type="body" sz="quarter" idx="3"/>
          </p:nvPr>
        </p:nvSpPr>
        <p:spPr>
          <a:xfrm>
            <a:off x="673577" y="4686511"/>
            <a:ext cx="5388610" cy="4439841"/>
          </a:xfrm>
          <a:prstGeom prst="rect">
            <a:avLst/>
          </a:prstGeom>
        </p:spPr>
        <p:txBody>
          <a:bodyPr vert="horz" wrap="square" lIns="90662" tIns="45337" rIns="90662" bIns="45337" numCol="1" anchor="t" anchorCtr="0" compatLnSpc="1">
            <a:prstTxWarp prst="textNoShape">
              <a:avLst/>
            </a:prstTxWarp>
            <a:normAutofit/>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en-US" noProof="0" smtClean="0"/>
          </a:p>
        </p:txBody>
      </p:sp>
      <p:sp>
        <p:nvSpPr>
          <p:cNvPr id="6" name="Footer Placeholder 5"/>
          <p:cNvSpPr>
            <a:spLocks noGrp="1"/>
          </p:cNvSpPr>
          <p:nvPr>
            <p:ph type="ftr" sz="quarter" idx="4"/>
          </p:nvPr>
        </p:nvSpPr>
        <p:spPr>
          <a:xfrm>
            <a:off x="10" y="9371285"/>
            <a:ext cx="2918831" cy="493316"/>
          </a:xfrm>
          <a:prstGeom prst="rect">
            <a:avLst/>
          </a:prstGeom>
        </p:spPr>
        <p:txBody>
          <a:bodyPr vert="horz" lIns="90662" tIns="45337" rIns="90662" bIns="4533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15384" y="9371285"/>
            <a:ext cx="2918831" cy="493316"/>
          </a:xfrm>
          <a:prstGeom prst="rect">
            <a:avLst/>
          </a:prstGeom>
        </p:spPr>
        <p:txBody>
          <a:bodyPr vert="horz" wrap="square" lIns="90662" tIns="45337" rIns="90662" bIns="45337"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450649EB-0E0C-4052-885E-639FE0DD9B4B}"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a:lstStyle/>
          <a:p>
            <a:pPr eaLnBrk="1" hangingPunct="1">
              <a:spcBef>
                <a:spcPct val="0"/>
              </a:spcBef>
            </a:pPr>
            <a:endParaRPr lang="ru-RU" dirty="0" smtClean="0"/>
          </a:p>
        </p:txBody>
      </p:sp>
      <p:sp>
        <p:nvSpPr>
          <p:cNvPr id="45060" name="Номер слайда 3"/>
          <p:cNvSpPr>
            <a:spLocks noGrp="1"/>
          </p:cNvSpPr>
          <p:nvPr>
            <p:ph type="sldNum" sz="quarter" idx="5"/>
          </p:nvPr>
        </p:nvSpPr>
        <p:spPr bwMode="auto">
          <a:noFill/>
          <a:ln>
            <a:miter lim="800000"/>
            <a:headEnd/>
            <a:tailEnd/>
          </a:ln>
        </p:spPr>
        <p:txBody>
          <a:bodyPr/>
          <a:lstStyle/>
          <a:p>
            <a:fld id="{D2E55EB4-962E-4645-AD19-819DD6B3D03A}" type="slidenum">
              <a:rPr lang="ru-RU">
                <a:solidFill>
                  <a:prstClr val="black"/>
                </a:solidFill>
              </a:rPr>
              <a:pPr/>
              <a:t>1</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pPr algn="just">
              <a:lnSpc>
                <a:spcPct val="150000"/>
              </a:lnSpc>
            </a:pPr>
            <a:r>
              <a:rPr lang="ru-RU" sz="1600" b="1" i="1" dirty="0" smtClean="0">
                <a:solidFill>
                  <a:srgbClr val="0070C0"/>
                </a:solidFill>
                <a:latin typeface="Times New Roman" pitchFamily="18" charset="0"/>
                <a:cs typeface="Times New Roman" pitchFamily="18" charset="0"/>
              </a:rPr>
              <a:t>Справочно:</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22 февраля 2014 г. в 23 час 42 мин на станции Октябрьск Куйбышевской железной дороги допущено несанкционированное движение группы из 75 вагонов по направлению 3-го главного пути станции с последующим столкновением с электровозом ВЛ-10у N 109 поезда N 2226, стоящим у маршрутного светофора «Ч35».</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В результате столкновения допущен сход первых девяти вагонов движущейся группы, с последующим выходом сошедших вагонов в пределы габарита следовавшего по 1-му главному пути станции поезда N 1995 и сходом 7 вагонов с 30-го по 36-й вагон с головы поезда N  1995. </a:t>
            </a:r>
          </a:p>
          <a:p>
            <a:pPr algn="just" eaLnBrk="0" fontAlgn="base" hangingPunct="0">
              <a:lnSpc>
                <a:spcPct val="150000"/>
              </a:lnSpc>
            </a:pPr>
            <a:endParaRPr lang="ru-RU" sz="1600" kern="1200" dirty="0" smtClean="0">
              <a:solidFill>
                <a:schemeClr val="tx1"/>
              </a:solidFill>
              <a:latin typeface="Times New Roman" pitchFamily="18" charset="0"/>
              <a:ea typeface="MS PGothic" pitchFamily="34" charset="-128"/>
              <a:cs typeface="Times New Roman" pitchFamily="18" charset="0"/>
            </a:endParaRP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Расследованием установлено, что 22 февраля 2014 г. в 22 час 50 мин станцию Октябрьск, на путь с вместимостью полезной длины 71 условный вагон, был принят поезд длиной 73 условных вагона.</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В 22 час 52 мин ДСП Репина О.В., получив информацию от ОПЦ Киселевой С.Е. о нахождении 1-ой колесной пары головного вагона на изолированном стыке у маневрового сигнала, дала указание не закреплять состава с нечетной стороны. </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С четной стороны сигналисту поста № 6 </a:t>
            </a:r>
            <a:r>
              <a:rPr lang="ru-RU" sz="1600" kern="1200" dirty="0" err="1" smtClean="0">
                <a:solidFill>
                  <a:schemeClr val="tx1"/>
                </a:solidFill>
                <a:latin typeface="Times New Roman" pitchFamily="18" charset="0"/>
                <a:ea typeface="MS PGothic" pitchFamily="34" charset="-128"/>
                <a:cs typeface="Times New Roman" pitchFamily="18" charset="0"/>
              </a:rPr>
              <a:t>Буднику</a:t>
            </a:r>
            <a:r>
              <a:rPr lang="ru-RU" sz="1600" kern="1200" dirty="0" smtClean="0">
                <a:solidFill>
                  <a:schemeClr val="tx1"/>
                </a:solidFill>
                <a:latin typeface="Times New Roman" pitchFamily="18" charset="0"/>
                <a:ea typeface="MS PGothic" pitchFamily="34" charset="-128"/>
                <a:cs typeface="Times New Roman" pitchFamily="18" charset="0"/>
              </a:rPr>
              <a:t> Е.А. ДСП Репина О.В. команду на закрепление состава поезда не передавала.</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В 23 час 02 мин ДСП Репина О.В., в нарушение требований приложения № 7 ТРА  станции Октябрьск, передала команду машинисту поезда № 3136 </a:t>
            </a:r>
            <a:r>
              <a:rPr lang="ru-RU" sz="1600" kern="1200" dirty="0" err="1" smtClean="0">
                <a:solidFill>
                  <a:schemeClr val="tx1"/>
                </a:solidFill>
                <a:latin typeface="Times New Roman" pitchFamily="18" charset="0"/>
                <a:ea typeface="MS PGothic" pitchFamily="34" charset="-128"/>
                <a:cs typeface="Times New Roman" pitchFamily="18" charset="0"/>
              </a:rPr>
              <a:t>Чебуренкову</a:t>
            </a:r>
            <a:r>
              <a:rPr lang="ru-RU" sz="1600" kern="1200" dirty="0" smtClean="0">
                <a:solidFill>
                  <a:schemeClr val="tx1"/>
                </a:solidFill>
                <a:latin typeface="Times New Roman" pitchFamily="18" charset="0"/>
                <a:ea typeface="MS PGothic" pitchFamily="34" charset="-128"/>
                <a:cs typeface="Times New Roman" pitchFamily="18" charset="0"/>
              </a:rPr>
              <a:t> С.Г. на отцепку локомотива, доложив о закреплении тормозными башмаками согласно ТРА станции при фактическом их отсутствии.</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В 23 час 10 мин электровозы из-под поезда № 3136 маневровым порядком были переставлены на другой путь.</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После ограждения состава поезда № 3136, в 23 час 16 мин осмотрщики вагонов эксплуатационного вагонного депо Октябрьск двумя группами приступили к техническому осмотру от головы и хвоста к середине состава, с отпуском автотормозов каждого вагона. В процессе отпуска автотормозов состав пришел в движение.</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В 23 час 42 мин ДСП Репина О.В. по занятости секции 50СП и докладу сигналиста поста № б </a:t>
            </a:r>
            <a:r>
              <a:rPr lang="ru-RU" sz="1600" kern="1200" dirty="0" err="1" smtClean="0">
                <a:solidFill>
                  <a:schemeClr val="tx1"/>
                </a:solidFill>
                <a:latin typeface="Times New Roman" pitchFamily="18" charset="0"/>
                <a:ea typeface="MS PGothic" pitchFamily="34" charset="-128"/>
                <a:cs typeface="Times New Roman" pitchFamily="18" charset="0"/>
              </a:rPr>
              <a:t>Будника</a:t>
            </a:r>
            <a:r>
              <a:rPr lang="ru-RU" sz="1600" kern="1200" dirty="0" smtClean="0">
                <a:solidFill>
                  <a:schemeClr val="tx1"/>
                </a:solidFill>
                <a:latin typeface="Times New Roman" pitchFamily="18" charset="0"/>
                <a:ea typeface="MS PGothic" pitchFamily="34" charset="-128"/>
                <a:cs typeface="Times New Roman" pitchFamily="18" charset="0"/>
              </a:rPr>
              <a:t> Е.А. установила, что вагоны пришли в движение, перевела стрелку № 12 по направлению 3-го главного пути и сообщила по радиосвязи машинисту поезда № 2226 </a:t>
            </a:r>
            <a:r>
              <a:rPr lang="ru-RU" sz="1600" kern="1200" dirty="0" err="1" smtClean="0">
                <a:solidFill>
                  <a:schemeClr val="tx1"/>
                </a:solidFill>
                <a:latin typeface="Times New Roman" pitchFamily="18" charset="0"/>
                <a:ea typeface="MS PGothic" pitchFamily="34" charset="-128"/>
                <a:cs typeface="Times New Roman" pitchFamily="18" charset="0"/>
              </a:rPr>
              <a:t>Зеленову</a:t>
            </a:r>
            <a:r>
              <a:rPr lang="ru-RU" sz="1600" kern="1200" dirty="0" smtClean="0">
                <a:solidFill>
                  <a:schemeClr val="tx1"/>
                </a:solidFill>
                <a:latin typeface="Times New Roman" pitchFamily="18" charset="0"/>
                <a:ea typeface="MS PGothic" pitchFamily="34" charset="-128"/>
                <a:cs typeface="Times New Roman" pitchFamily="18" charset="0"/>
              </a:rPr>
              <a:t> Е.Г. о движущихся в его направлении вагонах. Состав, проследовав 847 метров, в 23 час 46 мин столкнулся с головным электровозом ВЛ-10у № 109 поезда 3Ч2 2226.</a:t>
            </a:r>
          </a:p>
          <a:p>
            <a:pPr algn="l"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Причиной	столкновения	подвижного	состава	явилось несанкционированное движение состава поезда № 3136, не закрепленного тормозными башмаками согласно требованиям пункта 3.9.1 ТРА станции.</a:t>
            </a:r>
          </a:p>
          <a:p>
            <a:pPr algn="just" eaLnBrk="0" fontAlgn="base" hangingPunct="0">
              <a:lnSpc>
                <a:spcPct val="150000"/>
              </a:lnSpc>
            </a:pPr>
            <a:r>
              <a:rPr lang="ru-RU" sz="1600" kern="1200" dirty="0" smtClean="0">
                <a:solidFill>
                  <a:schemeClr val="tx1"/>
                </a:solidFill>
                <a:latin typeface="Times New Roman" pitchFamily="18" charset="0"/>
                <a:ea typeface="MS PGothic" pitchFamily="34" charset="-128"/>
                <a:cs typeface="Times New Roman" pitchFamily="18" charset="0"/>
              </a:rPr>
              <a:t>Столкновению подвижного состава с грузовым поездом № 2226 способствовало нарушение ДСП Репиной О.В. требований пункта 1.7.1 ТРА станции Октябрьск, в части не установки стрелочных переводов № 14/16 после прибытия поезда № 3136 по направлению предохранительного тупика.</a:t>
            </a:r>
          </a:p>
          <a:p>
            <a:pPr algn="just" eaLnBrk="0" fontAlgn="base" hangingPunct="0">
              <a:lnSpc>
                <a:spcPct val="150000"/>
              </a:lnSpc>
            </a:pPr>
            <a:endParaRPr lang="ru-RU" sz="1600" kern="1200" dirty="0" smtClean="0">
              <a:solidFill>
                <a:schemeClr val="tx1"/>
              </a:solidFill>
              <a:latin typeface="Times New Roman" pitchFamily="18" charset="0"/>
              <a:ea typeface="MS PGothic" pitchFamily="34" charset="-128"/>
              <a:cs typeface="Times New Roman" pitchFamily="18" charset="0"/>
            </a:endParaRPr>
          </a:p>
          <a:p>
            <a:pPr algn="just">
              <a:lnSpc>
                <a:spcPct val="150000"/>
              </a:lnSpc>
            </a:pPr>
            <a:endParaRPr lang="ru-RU" sz="1600" dirty="0" smtClean="0">
              <a:latin typeface="Times New Roman" pitchFamily="18" charset="0"/>
              <a:cs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ru-RU" b="1" i="1" dirty="0" smtClean="0">
                <a:solidFill>
                  <a:srgbClr val="0070C0"/>
                </a:solidFill>
              </a:rPr>
              <a:t>Справочно</a:t>
            </a:r>
          </a:p>
          <a:p>
            <a:pPr lvl="0"/>
            <a:r>
              <a:rPr lang="ru-RU" sz="1200" kern="1200" dirty="0" smtClean="0">
                <a:solidFill>
                  <a:schemeClr val="tx1"/>
                </a:solidFill>
                <a:latin typeface="+mn-lt"/>
                <a:ea typeface="MS PGothic" pitchFamily="34" charset="-128"/>
                <a:cs typeface="ＭＳ Ｐゴシック" charset="-128"/>
              </a:rPr>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на 14 </a:t>
            </a:r>
            <a:r>
              <a:rPr lang="ru-RU" sz="1200" kern="1200" dirty="0" err="1" smtClean="0">
                <a:solidFill>
                  <a:schemeClr val="tx1"/>
                </a:solidFill>
                <a:latin typeface="+mn-lt"/>
                <a:ea typeface="MS PGothic" pitchFamily="34" charset="-128"/>
                <a:cs typeface="ＭＳ Ｐゴシック" charset="-128"/>
              </a:rPr>
              <a:t>приемо-отправочный</a:t>
            </a:r>
            <a:r>
              <a:rPr lang="ru-RU" sz="1200" kern="1200" dirty="0" smtClean="0">
                <a:solidFill>
                  <a:schemeClr val="tx1"/>
                </a:solidFill>
                <a:latin typeface="+mn-lt"/>
                <a:ea typeface="MS PGothic" pitchFamily="34" charset="-128"/>
                <a:cs typeface="ＭＳ Ｐゴシック" charset="-128"/>
              </a:rPr>
              <a:t> путь станции Амазар прибыл хозяйственный поезд № 8201 – щебнеочистительный комплекс СЧ-601 № 012. Отметить, что изначально план работы с данной машиной СЧ отсутствовал. Состав поезда был закреплен, но при этом, находясь на пути более одних суток, в нарушение требований подпункта 5 пункта 24 ТРА станции закрепление было произведено с нарушением норм, а именно без учета длительной стоянки. Отмечено, что данный факт не был выявлен работниками станции, осуществляющими контроль закрепления </a:t>
            </a:r>
          </a:p>
          <a:p>
            <a:r>
              <a:rPr lang="ru-RU" sz="1200" kern="1200" dirty="0" smtClean="0">
                <a:solidFill>
                  <a:schemeClr val="tx1"/>
                </a:solidFill>
                <a:latin typeface="+mn-lt"/>
                <a:ea typeface="MS PGothic" pitchFamily="34" charset="-128"/>
                <a:cs typeface="ＭＳ Ｐゴシック" charset="-128"/>
              </a:rPr>
              <a:t>28 августа 2017 г. был допущен сбой в графике движения поездов на участке Амазар-Тахтамыгда и возникла необходимость освобождения </a:t>
            </a:r>
            <a:r>
              <a:rPr lang="ru-RU" sz="1200" kern="1200" dirty="0" err="1" smtClean="0">
                <a:solidFill>
                  <a:schemeClr val="tx1"/>
                </a:solidFill>
                <a:latin typeface="+mn-lt"/>
                <a:ea typeface="MS PGothic" pitchFamily="34" charset="-128"/>
                <a:cs typeface="ＭＳ Ｐゴシック" charset="-128"/>
              </a:rPr>
              <a:t>приемо-отправочных</a:t>
            </a:r>
            <a:r>
              <a:rPr lang="ru-RU" sz="1200" kern="1200" dirty="0" smtClean="0">
                <a:solidFill>
                  <a:schemeClr val="tx1"/>
                </a:solidFill>
                <a:latin typeface="+mn-lt"/>
                <a:ea typeface="MS PGothic" pitchFamily="34" charset="-128"/>
                <a:cs typeface="ＭＳ Ｐゴシック" charset="-128"/>
              </a:rPr>
              <a:t> путей станции Амазар для осуществления регулировки движения грузовых поездов. С целью освобождения пути № 14, по команде поездного диспетчера, машина СЧ-12 (10 единиц подвижного состава) была переставлена на путь № 13. Машина СЧ-12 была сцеплена с основной группой вагонов, и закреплена в соответствии с ТРА станции с учетом штормового предупреждения.</a:t>
            </a:r>
          </a:p>
          <a:p>
            <a:r>
              <a:rPr lang="ru-RU" sz="1200" kern="1200" dirty="0" smtClean="0">
                <a:solidFill>
                  <a:schemeClr val="tx1"/>
                </a:solidFill>
                <a:latin typeface="+mn-lt"/>
                <a:ea typeface="MS PGothic" pitchFamily="34" charset="-128"/>
                <a:cs typeface="ＭＳ Ｐゴシック" charset="-128"/>
              </a:rPr>
              <a:t>В 13 час. 13 мин. 29 августа 2017 г. на станцию Амазар прибыл тепловоз 2ТЭ10В № 3251 для отправления 44 специализированных платформ до станции Могоча.</a:t>
            </a:r>
          </a:p>
          <a:p>
            <a:r>
              <a:rPr lang="ru-RU" sz="1200" kern="1200" dirty="0" smtClean="0">
                <a:solidFill>
                  <a:schemeClr val="tx1"/>
                </a:solidFill>
                <a:latin typeface="+mn-lt"/>
                <a:ea typeface="MS PGothic" pitchFamily="34" charset="-128"/>
                <a:cs typeface="ＭＳ Ｐゴシック" charset="-128"/>
              </a:rPr>
              <a:t>ДСП Амазар Варлашина Н.Н. в нарушение требований пункта 25 Приложения № 6 к ПТЭ, несмотря на установленный в ОАО «РЖД» запрет использования сотовой связи для передачи информации относительно поездной и маневровой работы, вызвала по сотовой радиосвязи машиниста машины СЧ-12 </a:t>
            </a:r>
            <a:r>
              <a:rPr lang="ru-RU" sz="1200" kern="1200" dirty="0" err="1" smtClean="0">
                <a:solidFill>
                  <a:schemeClr val="tx1"/>
                </a:solidFill>
                <a:latin typeface="+mn-lt"/>
                <a:ea typeface="MS PGothic" pitchFamily="34" charset="-128"/>
                <a:cs typeface="ＭＳ Ｐゴシック" charset="-128"/>
              </a:rPr>
              <a:t>Рощупкина</a:t>
            </a:r>
            <a:r>
              <a:rPr lang="ru-RU" sz="1200" kern="1200" dirty="0" smtClean="0">
                <a:solidFill>
                  <a:schemeClr val="tx1"/>
                </a:solidFill>
                <a:latin typeface="+mn-lt"/>
                <a:ea typeface="MS PGothic" pitchFamily="34" charset="-128"/>
                <a:cs typeface="ＭＳ Ｐゴシック" charset="-128"/>
              </a:rPr>
              <a:t> Ю.И., находящегося после завершения рабочего времени в классном вагоне и передала указание о необходимости отцепки машины СЧ-12 от основной группы вагонов на 13 пути, а также создании разрыва не менее 10 метров, для возможности отправления состава поезда на станцию Могоча. Отметить, что вызов машиниста машины СЧ ДСП Варлашиной Н.Н. осуществлялся многократно ввиду отказа выполнения данной операции машинистами СЧ-12. </a:t>
            </a:r>
          </a:p>
          <a:p>
            <a:r>
              <a:rPr lang="ru-RU" sz="1200" kern="1200" dirty="0" smtClean="0">
                <a:solidFill>
                  <a:schemeClr val="tx1"/>
                </a:solidFill>
                <a:latin typeface="+mn-lt"/>
                <a:ea typeface="MS PGothic" pitchFamily="34" charset="-128"/>
                <a:cs typeface="ＭＳ Ｐゴシック" charset="-128"/>
              </a:rPr>
              <a:t>В дальнейшем, после отправления поезда с 13 пути, ДСП Варлашина Н.Н. планировала произвести осаживание машины СЧ-12 своим ходом к светофору Н13 с последующим закреплением. При этом следует отметить, что для выполнения данной операции необходимо было обеспечить наличие руководителя маневров, который на станции в данное время отсутствовал, однако данный факт не был учтен ДСП Варлашиной Н.Н.</a:t>
            </a:r>
          </a:p>
          <a:p>
            <a:r>
              <a:rPr lang="ru-RU" sz="1200" kern="1200" dirty="0" smtClean="0">
                <a:solidFill>
                  <a:schemeClr val="tx1"/>
                </a:solidFill>
                <a:latin typeface="+mn-lt"/>
                <a:ea typeface="MS PGothic" pitchFamily="34" charset="-128"/>
                <a:cs typeface="ＭＳ Ｐゴシック" charset="-128"/>
              </a:rPr>
              <a:t>В нарушение требований пункта 13.14 и пункта 3.3 распоряжения ОАО «РЖД» от 7 июля 2017 г. № 1312р ДСП Варлашина Н.Н. без наличия установленным порядком открытого маршрутного листа, без проверки соответствующих документов и без прохождения бригадой </a:t>
            </a:r>
            <a:r>
              <a:rPr lang="ru-RU" sz="1200" kern="1200" dirty="0" err="1" smtClean="0">
                <a:solidFill>
                  <a:schemeClr val="tx1"/>
                </a:solidFill>
                <a:latin typeface="+mn-lt"/>
                <a:ea typeface="MS PGothic" pitchFamily="34" charset="-128"/>
                <a:cs typeface="ＭＳ Ｐゴシック" charset="-128"/>
              </a:rPr>
              <a:t>предрейсового</a:t>
            </a:r>
            <a:r>
              <a:rPr lang="ru-RU" sz="1200" kern="1200" dirty="0" smtClean="0">
                <a:solidFill>
                  <a:schemeClr val="tx1"/>
                </a:solidFill>
                <a:latin typeface="+mn-lt"/>
                <a:ea typeface="MS PGothic" pitchFamily="34" charset="-128"/>
                <a:cs typeface="ＭＳ Ｐゴシック" charset="-128"/>
              </a:rPr>
              <a:t> медицинского осмотра допустила к работе на путях общего пользования бригаду ССПС в составе машиниста </a:t>
            </a:r>
            <a:r>
              <a:rPr lang="ru-RU" sz="1200" kern="1200" dirty="0" err="1" smtClean="0">
                <a:solidFill>
                  <a:schemeClr val="tx1"/>
                </a:solidFill>
                <a:latin typeface="+mn-lt"/>
                <a:ea typeface="MS PGothic" pitchFamily="34" charset="-128"/>
                <a:cs typeface="ＭＳ Ｐゴシック" charset="-128"/>
              </a:rPr>
              <a:t>Рощупкина</a:t>
            </a:r>
            <a:r>
              <a:rPr lang="ru-RU" sz="1200" kern="1200" dirty="0" smtClean="0">
                <a:solidFill>
                  <a:schemeClr val="tx1"/>
                </a:solidFill>
                <a:latin typeface="+mn-lt"/>
                <a:ea typeface="MS PGothic" pitchFamily="34" charset="-128"/>
                <a:cs typeface="ＭＳ Ｐゴシック" charset="-128"/>
              </a:rPr>
              <a:t> Ю.И. </a:t>
            </a:r>
          </a:p>
          <a:p>
            <a:r>
              <a:rPr lang="ru-RU" sz="1200" kern="1200" dirty="0" smtClean="0">
                <a:solidFill>
                  <a:schemeClr val="tx1"/>
                </a:solidFill>
                <a:latin typeface="+mn-lt"/>
                <a:ea typeface="MS PGothic" pitchFamily="34" charset="-128"/>
                <a:cs typeface="ＭＳ Ｐゴシック" charset="-128"/>
              </a:rPr>
              <a:t>После отцепки от основной группы вагонов машина СЧ-12 была остановлена на участке пути 13, на котором действует запрет на оставление подвижного состава без локомотива, ввиду имеющегося уклона 5,6‰.</a:t>
            </a:r>
          </a:p>
          <a:p>
            <a:r>
              <a:rPr lang="ru-RU" sz="1200" kern="1200" dirty="0" smtClean="0">
                <a:solidFill>
                  <a:schemeClr val="tx1"/>
                </a:solidFill>
                <a:latin typeface="+mn-lt"/>
                <a:ea typeface="MS PGothic" pitchFamily="34" charset="-128"/>
                <a:cs typeface="ＭＳ Ｐゴシック" charset="-128"/>
              </a:rPr>
              <a:t>В 16 час. 43 мин. с 13 пути станции Амазар был отправлен поезд № 8301. При этом, в нарушение требований распоряжения ОАО «РЖД» от 15 марта 2017 г. № 472р и телеграммы от 11 августа 2017 г.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 ИСХ-14395/ЦД в части запрета отправления вагонов в хозяйственных поездах без оформления перевозочных документов, состав был отправлен без оформления перевозочных документов и ввода данных в автоматизированные системы. </a:t>
            </a:r>
          </a:p>
          <a:p>
            <a:r>
              <a:rPr lang="ru-RU" sz="1200" kern="1200" dirty="0" smtClean="0">
                <a:solidFill>
                  <a:schemeClr val="tx1"/>
                </a:solidFill>
                <a:latin typeface="+mn-lt"/>
                <a:ea typeface="MS PGothic" pitchFamily="34" charset="-128"/>
                <a:cs typeface="ＭＳ Ｐゴシック" charset="-128"/>
              </a:rPr>
              <a:t>Далее в период времени с 15 час. 45 мин. до 17 час. 06 мин. ДСП Варлашина Н.Н. неоднократно пыталась вызвать машиниста машины СЧ-12 по сотовой связи для передачи дальнейших команд. Связь с машинистом отсутствовала</a:t>
            </a:r>
            <a:endParaRPr 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ru-RU" dirty="0" smtClean="0"/>
              <a:t>Справочно </a:t>
            </a:r>
          </a:p>
          <a:p>
            <a:r>
              <a:rPr lang="ru-RU" sz="1200" kern="1200" dirty="0" smtClean="0">
                <a:solidFill>
                  <a:schemeClr val="tx1"/>
                </a:solidFill>
                <a:latin typeface="+mn-lt"/>
                <a:ea typeface="MS PGothic" pitchFamily="34" charset="-128"/>
                <a:cs typeface="ＭＳ Ｐゴシック" charset="-128"/>
              </a:rPr>
              <a:t>Было установлено, что после отцепки от основной группы вагонов, в нарушение пунктом 4.7 распоряжения ОАО «РЖД» от 10 марта 2016 г. № 393р машинист </a:t>
            </a:r>
            <a:r>
              <a:rPr lang="ru-RU" sz="1200" kern="1200" dirty="0" err="1" smtClean="0">
                <a:solidFill>
                  <a:schemeClr val="tx1"/>
                </a:solidFill>
                <a:latin typeface="+mn-lt"/>
                <a:ea typeface="MS PGothic" pitchFamily="34" charset="-128"/>
                <a:cs typeface="ＭＳ Ｐゴシック" charset="-128"/>
              </a:rPr>
              <a:t>Рощупкин</a:t>
            </a:r>
            <a:r>
              <a:rPr lang="ru-RU" sz="1200" kern="1200" dirty="0" smtClean="0">
                <a:solidFill>
                  <a:schemeClr val="tx1"/>
                </a:solidFill>
                <a:latin typeface="+mn-lt"/>
                <a:ea typeface="MS PGothic" pitchFamily="34" charset="-128"/>
                <a:cs typeface="ＭＳ Ｐゴシック" charset="-128"/>
              </a:rPr>
              <a:t> Ю.И. заглушил дизельную установку и покинул машину СЧ-12, не обеспечив ее закрепление. В 17 час. 06 мин. тормозная магистраль машины СЧ-12 истощилась и она пришла в движение. </a:t>
            </a:r>
          </a:p>
          <a:p>
            <a:r>
              <a:rPr lang="ru-RU" sz="1200" kern="1200" dirty="0" smtClean="0">
                <a:solidFill>
                  <a:schemeClr val="tx1"/>
                </a:solidFill>
                <a:latin typeface="+mn-lt"/>
                <a:ea typeface="MS PGothic" pitchFamily="34" charset="-128"/>
                <a:cs typeface="ＭＳ Ｐゴシック" charset="-128"/>
              </a:rPr>
              <a:t>ДСП Варлашина Н.Н., увидев по показаниям пульт-табло занятие стрелочных секций, перевела стрелочные переводы № 2/4 и № 6 по направлению ходового пути № 65 (к которому примыкает путь № 82 ДПКС). </a:t>
            </a:r>
          </a:p>
          <a:p>
            <a:endParaRPr lang="ru-RU" sz="1200" kern="1200" dirty="0" smtClean="0">
              <a:solidFill>
                <a:schemeClr val="tx1"/>
              </a:solidFill>
              <a:latin typeface="+mn-lt"/>
              <a:ea typeface="MS PGothic" pitchFamily="34" charset="-128"/>
              <a:cs typeface="ＭＳ Ｐゴシック" charset="-128"/>
            </a:endParaRPr>
          </a:p>
          <a:p>
            <a:r>
              <a:rPr lang="ru-RU" sz="1200" kern="1200" dirty="0" smtClean="0">
                <a:solidFill>
                  <a:schemeClr val="tx1"/>
                </a:solidFill>
                <a:latin typeface="+mn-lt"/>
                <a:ea typeface="MS PGothic" pitchFamily="34" charset="-128"/>
                <a:cs typeface="ＭＳ Ｐゴシック" charset="-128"/>
              </a:rPr>
              <a:t>Данные действия ДСП Варлашиной Н.Н. позволили избежать бокового столкновения с грузовым поездом № 2509 длиной 98 условных вагонов, который следовал по </a:t>
            </a:r>
            <a:r>
              <a:rPr lang="en-US" sz="1200" kern="1200" dirty="0" smtClean="0">
                <a:solidFill>
                  <a:schemeClr val="tx1"/>
                </a:solidFill>
                <a:latin typeface="+mn-lt"/>
                <a:ea typeface="MS PGothic" pitchFamily="34" charset="-128"/>
                <a:cs typeface="ＭＳ Ｐゴシック" charset="-128"/>
              </a:rPr>
              <a:t>I</a:t>
            </a:r>
            <a:r>
              <a:rPr lang="ru-RU" sz="1200" kern="1200" dirty="0" smtClean="0">
                <a:solidFill>
                  <a:schemeClr val="tx1"/>
                </a:solidFill>
                <a:latin typeface="+mn-lt"/>
                <a:ea typeface="MS PGothic" pitchFamily="34" charset="-128"/>
                <a:cs typeface="ＭＳ Ｐゴシック" charset="-128"/>
              </a:rPr>
              <a:t> главному пути станции Амазар и были предотвращены более тяжелые последствия. Проследовав 1550 м, машина СЧ-12 столкнулась с дрезиной АДМ. </a:t>
            </a:r>
          </a:p>
          <a:p>
            <a:r>
              <a:rPr lang="ru-RU" sz="1200" kern="1200" dirty="0" smtClean="0">
                <a:solidFill>
                  <a:schemeClr val="tx1"/>
                </a:solidFill>
                <a:latin typeface="+mn-lt"/>
                <a:ea typeface="MS PGothic" pitchFamily="34" charset="-128"/>
                <a:cs typeface="ＭＳ Ｐゴシック" charset="-128"/>
              </a:rPr>
              <a:t>В результате столкновения допущен сход автомотрисы всеми колесными парами, сход одного </a:t>
            </a:r>
            <a:r>
              <a:rPr lang="ru-RU" sz="1200" kern="1200" dirty="0" err="1" smtClean="0">
                <a:solidFill>
                  <a:schemeClr val="tx1"/>
                </a:solidFill>
                <a:latin typeface="+mn-lt"/>
                <a:ea typeface="MS PGothic" pitchFamily="34" charset="-128"/>
                <a:cs typeface="ＭＳ Ｐゴシック" charset="-128"/>
              </a:rPr>
              <a:t>вагона-засорителя</a:t>
            </a:r>
            <a:r>
              <a:rPr lang="ru-RU" sz="1200" kern="1200" dirty="0" smtClean="0">
                <a:solidFill>
                  <a:schemeClr val="tx1"/>
                </a:solidFill>
                <a:latin typeface="+mn-lt"/>
                <a:ea typeface="MS PGothic" pitchFamily="34" charset="-128"/>
                <a:cs typeface="ＭＳ Ｐゴシック" charset="-128"/>
              </a:rPr>
              <a:t> машины СЧ-601 № 012. Автомотриса повреждена в объеме капитального ремонта. По предварительным данным сумма нанесенного ущерба составила 1 429 968 руб.</a:t>
            </a:r>
          </a:p>
          <a:p>
            <a:r>
              <a:rPr lang="ru-RU" sz="1200" kern="1200" dirty="0" smtClean="0">
                <a:solidFill>
                  <a:schemeClr val="tx1"/>
                </a:solidFill>
                <a:latin typeface="+mn-lt"/>
                <a:ea typeface="MS PGothic" pitchFamily="34" charset="-128"/>
                <a:cs typeface="ＭＳ Ｐゴシック" charset="-128"/>
              </a:rPr>
              <a:t>Отметить, что по случайности не произошло тяжелых последствий, так как на соседнем, 81 пути, района контактной сети в момент столкновения находилась дежурная автомотриса с работниками.</a:t>
            </a:r>
          </a:p>
          <a:p>
            <a:r>
              <a:rPr lang="ru-RU" sz="1200" kern="1200" dirty="0" smtClean="0">
                <a:solidFill>
                  <a:schemeClr val="tx1"/>
                </a:solidFill>
                <a:latin typeface="+mn-lt"/>
                <a:ea typeface="MS PGothic" pitchFamily="34" charset="-128"/>
                <a:cs typeface="ＭＳ Ｐゴシック" charset="-128"/>
              </a:rPr>
              <a:t>В ходе расследования установлено, что 27 августа 2017 г. </a:t>
            </a:r>
            <a:endParaRPr 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r>
              <a:rPr lang="ru-RU" dirty="0" smtClean="0"/>
              <a:t>Справочно</a:t>
            </a:r>
          </a:p>
          <a:p>
            <a:r>
              <a:rPr lang="ru-RU" sz="1200" kern="1200" dirty="0" smtClean="0">
                <a:solidFill>
                  <a:schemeClr val="tx1"/>
                </a:solidFill>
                <a:latin typeface="+mn-lt"/>
                <a:ea typeface="MS PGothic" pitchFamily="34" charset="-128"/>
                <a:cs typeface="ＭＳ Ｐゴシック" charset="-128"/>
              </a:rPr>
              <a:t>13 марта 2019 г. в 2 час. 50 мин. со 2 пути железнодорожной станции </a:t>
            </a:r>
            <a:r>
              <a:rPr lang="ru-RU" sz="1200" kern="1200" dirty="0" err="1" smtClean="0">
                <a:solidFill>
                  <a:schemeClr val="tx1"/>
                </a:solidFill>
                <a:latin typeface="+mn-lt"/>
                <a:ea typeface="MS PGothic" pitchFamily="34" charset="-128"/>
                <a:cs typeface="ＭＳ Ｐゴシック" charset="-128"/>
              </a:rPr>
              <a:t>Агириш</a:t>
            </a:r>
            <a:r>
              <a:rPr lang="ru-RU" sz="1200" kern="1200" dirty="0" smtClean="0">
                <a:solidFill>
                  <a:schemeClr val="tx1"/>
                </a:solidFill>
                <a:latin typeface="+mn-lt"/>
                <a:ea typeface="MS PGothic" pitchFamily="34" charset="-128"/>
                <a:cs typeface="ＭＳ Ｐゴシック" charset="-128"/>
              </a:rPr>
              <a:t> Свердловской ж.д. допущено самопроизвольное движение группы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из 17 вагонов (общей массой 1260 тонн, в том числе 1 классный вагон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с проводниками, 1 порожний полувагон и 15 загруженных лесом вагонов),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с последующим взрезом стрелочного перевода № 7 и выходом на свободный от поездов перегон </a:t>
            </a:r>
            <a:r>
              <a:rPr lang="ru-RU" sz="1200" kern="1200" dirty="0" err="1" smtClean="0">
                <a:solidFill>
                  <a:schemeClr val="tx1"/>
                </a:solidFill>
                <a:latin typeface="+mn-lt"/>
                <a:ea typeface="MS PGothic" pitchFamily="34" charset="-128"/>
                <a:cs typeface="ＭＳ Ｐゴシック" charset="-128"/>
              </a:rPr>
              <a:t>Агириш</a:t>
            </a:r>
            <a:r>
              <a:rPr lang="ru-RU" sz="1200" kern="1200" dirty="0" smtClean="0">
                <a:solidFill>
                  <a:schemeClr val="tx1"/>
                </a:solidFill>
                <a:latin typeface="+mn-lt"/>
                <a:ea typeface="MS PGothic" pitchFamily="34" charset="-128"/>
                <a:cs typeface="ＭＳ Ｐゴシック" charset="-128"/>
              </a:rPr>
              <a:t> – </a:t>
            </a:r>
            <a:r>
              <a:rPr lang="ru-RU" sz="1200" kern="1200" dirty="0" err="1" smtClean="0">
                <a:solidFill>
                  <a:schemeClr val="tx1"/>
                </a:solidFill>
                <a:latin typeface="+mn-lt"/>
                <a:ea typeface="MS PGothic" pitchFamily="34" charset="-128"/>
                <a:cs typeface="ＭＳ Ｐゴシック" charset="-128"/>
              </a:rPr>
              <a:t>Верхнекондинская</a:t>
            </a:r>
            <a:r>
              <a:rPr lang="ru-RU" sz="1200" kern="1200" dirty="0" smtClean="0">
                <a:solidFill>
                  <a:schemeClr val="tx1"/>
                </a:solidFill>
                <a:latin typeface="+mn-lt"/>
                <a:ea typeface="MS PGothic" pitchFamily="34" charset="-128"/>
                <a:cs typeface="ＭＳ Ｐゴシック" charset="-128"/>
              </a:rPr>
              <a:t> (протяженность перегона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73 км, уклоны достигают 8,7%).</a:t>
            </a:r>
          </a:p>
          <a:p>
            <a:r>
              <a:rPr lang="ru-RU" sz="1200" kern="1200" dirty="0" smtClean="0">
                <a:solidFill>
                  <a:schemeClr val="tx1"/>
                </a:solidFill>
                <a:latin typeface="+mn-lt"/>
                <a:ea typeface="MS PGothic" pitchFamily="34" charset="-128"/>
                <a:cs typeface="ＭＳ Ｐゴシック" charset="-128"/>
              </a:rPr>
              <a:t>Проводниками в процессе несанкционированного движения были приведены в действие ручные тормоза классного вагона. Вагоны проследовали расстояние 3,3 км и в 3 час. 40 мин. остановились на площадке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с нулевым профилем (70 км </a:t>
            </a:r>
            <a:r>
              <a:rPr lang="ru-RU" sz="1200" kern="1200" dirty="0" err="1" smtClean="0">
                <a:solidFill>
                  <a:schemeClr val="tx1"/>
                </a:solidFill>
                <a:latin typeface="+mn-lt"/>
                <a:ea typeface="MS PGothic" pitchFamily="34" charset="-128"/>
                <a:cs typeface="ＭＳ Ｐゴシック" charset="-128"/>
              </a:rPr>
              <a:t>пк</a:t>
            </a:r>
            <a:r>
              <a:rPr lang="ru-RU" sz="1200" kern="1200" dirty="0" smtClean="0">
                <a:solidFill>
                  <a:schemeClr val="tx1"/>
                </a:solidFill>
                <a:latin typeface="+mn-lt"/>
                <a:ea typeface="MS PGothic" pitchFamily="34" charset="-128"/>
                <a:cs typeface="ＭＳ Ｐゴシック" charset="-128"/>
              </a:rPr>
              <a:t> 4 перегона). В 5 час. 30 мин. вагоны возвращены маневровым локомотивом на станцию </a:t>
            </a:r>
            <a:r>
              <a:rPr lang="ru-RU" sz="1200" kern="1200" dirty="0" err="1" smtClean="0">
                <a:solidFill>
                  <a:schemeClr val="tx1"/>
                </a:solidFill>
                <a:latin typeface="+mn-lt"/>
                <a:ea typeface="MS PGothic" pitchFamily="34" charset="-128"/>
                <a:cs typeface="ＭＳ Ｐゴシック" charset="-128"/>
              </a:rPr>
              <a:t>Агириш</a:t>
            </a:r>
            <a:r>
              <a:rPr lang="ru-RU" sz="1200" kern="1200" dirty="0" smtClean="0">
                <a:solidFill>
                  <a:schemeClr val="tx1"/>
                </a:solidFill>
                <a:latin typeface="+mn-lt"/>
                <a:ea typeface="MS PGothic" pitchFamily="34" charset="-128"/>
                <a:cs typeface="ＭＳ Ｐゴシック" charset="-128"/>
              </a:rPr>
              <a:t>.</a:t>
            </a:r>
          </a:p>
          <a:p>
            <a:r>
              <a:rPr lang="ru-RU" sz="1200" kern="1200" dirty="0" smtClean="0">
                <a:solidFill>
                  <a:schemeClr val="tx1"/>
                </a:solidFill>
                <a:latin typeface="+mn-lt"/>
                <a:ea typeface="MS PGothic" pitchFamily="34" charset="-128"/>
                <a:cs typeface="ＭＳ Ｐゴシック" charset="-128"/>
              </a:rPr>
              <a:t>Предварительным расследованием установлено:</a:t>
            </a:r>
          </a:p>
          <a:p>
            <a:r>
              <a:rPr lang="ru-RU" sz="1200" kern="1200" dirty="0" smtClean="0">
                <a:solidFill>
                  <a:schemeClr val="tx1"/>
                </a:solidFill>
                <a:latin typeface="+mn-lt"/>
                <a:ea typeface="MS PGothic" pitchFamily="34" charset="-128"/>
                <a:cs typeface="ＭＳ Ｐゴシック" charset="-128"/>
              </a:rPr>
              <a:t>12 марта 2019 г. в 20 час. 16 мин. на 1 путь станции </a:t>
            </a:r>
            <a:r>
              <a:rPr lang="ru-RU" sz="1200" kern="1200" dirty="0" err="1" smtClean="0">
                <a:solidFill>
                  <a:schemeClr val="tx1"/>
                </a:solidFill>
                <a:latin typeface="+mn-lt"/>
                <a:ea typeface="MS PGothic" pitchFamily="34" charset="-128"/>
                <a:cs typeface="ＭＳ Ｐゴシック" charset="-128"/>
              </a:rPr>
              <a:t>Агириш</a:t>
            </a:r>
            <a:r>
              <a:rPr lang="ru-RU" sz="1200" kern="1200" dirty="0" smtClean="0">
                <a:solidFill>
                  <a:schemeClr val="tx1"/>
                </a:solidFill>
                <a:latin typeface="+mn-lt"/>
                <a:ea typeface="MS PGothic" pitchFamily="34" charset="-128"/>
                <a:cs typeface="ＭＳ Ｐゴシック" charset="-128"/>
              </a:rPr>
              <a:t> прибыл грузопассажирский поезд № 961 (15 </a:t>
            </a:r>
            <a:r>
              <a:rPr lang="ru-RU" sz="1200" kern="1200" dirty="0" err="1" smtClean="0">
                <a:solidFill>
                  <a:schemeClr val="tx1"/>
                </a:solidFill>
                <a:latin typeface="+mn-lt"/>
                <a:ea typeface="MS PGothic" pitchFamily="34" charset="-128"/>
                <a:cs typeface="ＭＳ Ｐゴシック" charset="-128"/>
              </a:rPr>
              <a:t>у.в</a:t>
            </a:r>
            <a:r>
              <a:rPr lang="ru-RU" sz="1200" kern="1200" dirty="0" smtClean="0">
                <a:solidFill>
                  <a:schemeClr val="tx1"/>
                </a:solidFill>
                <a:latin typeface="+mn-lt"/>
                <a:ea typeface="MS PGothic" pitchFamily="34" charset="-128"/>
                <a:cs typeface="ＭＳ Ｐゴシック" charset="-128"/>
              </a:rPr>
              <a:t>. 1 классный вагон, 1 порожний полувагон прикрытия и 13 порожних вагонов под погрузку) с локомотивом серии ТЭМ-2. Данным локомотивом за период оборота грузопассажирского поезда (более 7 час.) осуществляется вся маневровая работа на станции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по подаче-уборке вагонов и переформированию состава поезда.</a:t>
            </a:r>
          </a:p>
          <a:p>
            <a:r>
              <a:rPr lang="ru-RU" sz="1200" kern="1200" dirty="0" smtClean="0">
                <a:solidFill>
                  <a:schemeClr val="tx1"/>
                </a:solidFill>
                <a:latin typeface="+mn-lt"/>
                <a:ea typeface="MS PGothic" pitchFamily="34" charset="-128"/>
                <a:cs typeface="ＭＳ Ｐゴシック" charset="-128"/>
              </a:rPr>
              <a:t>Согласно плану маневровой работы требовалось расставить порожние вагоны по фронтам погрузки на 3 и 6 путь станции. После чего сформировать на 2 главном пути состав грузопассажирского поезда из 1 пассажирского вагона, 1 порожнего полувагона прикрытия и 15 груженых вагонов.</a:t>
            </a:r>
          </a:p>
          <a:p>
            <a:r>
              <a:rPr lang="ru-RU" sz="1200" kern="1200" dirty="0" smtClean="0">
                <a:solidFill>
                  <a:schemeClr val="tx1"/>
                </a:solidFill>
                <a:latin typeface="+mn-lt"/>
                <a:ea typeface="MS PGothic" pitchFamily="34" charset="-128"/>
                <a:cs typeface="ＭＳ Ｐゴシック" charset="-128"/>
              </a:rPr>
              <a:t>13 марта 2019 г. в 2 час. 43 мин. составитель поездов Смирнов С.В. (стаж в должности 3 года) после формирования состава грузопассажирского поезда на 2 пути доложил ДСП </a:t>
            </a:r>
            <a:r>
              <a:rPr lang="ru-RU" sz="1200" kern="1200" dirty="0" err="1" smtClean="0">
                <a:solidFill>
                  <a:schemeClr val="tx1"/>
                </a:solidFill>
                <a:latin typeface="+mn-lt"/>
                <a:ea typeface="MS PGothic" pitchFamily="34" charset="-128"/>
                <a:cs typeface="ＭＳ Ｐゴシック" charset="-128"/>
              </a:rPr>
              <a:t>Клюкичевой</a:t>
            </a:r>
            <a:r>
              <a:rPr lang="ru-RU" sz="1200" kern="1200" dirty="0" smtClean="0">
                <a:solidFill>
                  <a:schemeClr val="tx1"/>
                </a:solidFill>
                <a:latin typeface="+mn-lt"/>
                <a:ea typeface="MS PGothic" pitchFamily="34" charset="-128"/>
                <a:cs typeface="ＭＳ Ｐゴシック" charset="-128"/>
              </a:rPr>
              <a:t> Т.И. (стаж в должности с октября 2018 г.) о закреплении вагонов согласно ТРА станции 2 тормозными башмаками с нечетной стороны (№ 11 и № 12)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и 3 тормозными башмаками с четной стороны (№№ 13, 14 и 15). Доклад от составителя поездов о произведенном закреплении был принят ДСП, при этом тормозные башмаки №№ 13, 14 и 15 составителю не выдавались. Спрямленный уклон 2 пути в сторону перегона составляет 1,1%.</a:t>
            </a:r>
          </a:p>
          <a:p>
            <a:r>
              <a:rPr lang="ru-RU" sz="1200" kern="1200" dirty="0" smtClean="0">
                <a:solidFill>
                  <a:schemeClr val="tx1"/>
                </a:solidFill>
                <a:latin typeface="+mn-lt"/>
                <a:ea typeface="MS PGothic" pitchFamily="34" charset="-128"/>
                <a:cs typeface="ＭＳ Ｐゴシック" charset="-128"/>
              </a:rPr>
              <a:t>Далее, в 2 час. 50 мин. после отцепки локомотива и продолжении производства маневров в четной горловине станции, группа из 17 вагонов </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со 2 пути  пришла в движение в четную сторону в направлении перегона </a:t>
            </a:r>
            <a:r>
              <a:rPr lang="ru-RU" sz="1200" kern="1200" dirty="0" err="1" smtClean="0">
                <a:solidFill>
                  <a:schemeClr val="tx1"/>
                </a:solidFill>
                <a:latin typeface="+mn-lt"/>
                <a:ea typeface="MS PGothic" pitchFamily="34" charset="-128"/>
                <a:cs typeface="ＭＳ Ｐゴシック" charset="-128"/>
              </a:rPr>
              <a:t>Агириш</a:t>
            </a:r>
            <a:r>
              <a:rPr lang="ru-RU" sz="1200" kern="1200" dirty="0" smtClean="0">
                <a:solidFill>
                  <a:schemeClr val="tx1"/>
                </a:solidFill>
                <a:latin typeface="+mn-lt"/>
                <a:ea typeface="MS PGothic" pitchFamily="34" charset="-128"/>
                <a:cs typeface="ＭＳ Ｐゴシック" charset="-128"/>
              </a:rPr>
              <a:t> – </a:t>
            </a:r>
            <a:r>
              <a:rPr lang="ru-RU" sz="1200" kern="1200" dirty="0" err="1" smtClean="0">
                <a:solidFill>
                  <a:schemeClr val="tx1"/>
                </a:solidFill>
                <a:latin typeface="+mn-lt"/>
                <a:ea typeface="MS PGothic" pitchFamily="34" charset="-128"/>
                <a:cs typeface="ＭＳ Ｐゴシック" charset="-128"/>
              </a:rPr>
              <a:t>Верхнекондинская</a:t>
            </a:r>
            <a:r>
              <a:rPr lang="ru-RU" sz="1200" kern="1200" dirty="0" smtClean="0">
                <a:solidFill>
                  <a:schemeClr val="tx1"/>
                </a:solidFill>
                <a:latin typeface="+mn-lt"/>
                <a:ea typeface="MS PGothic" pitchFamily="34" charset="-128"/>
                <a:cs typeface="ＭＳ Ｐゴシック" charset="-128"/>
              </a:rPr>
              <a:t>. В это же время на пульт-табло зазвенел звонок взреза, и появилась индикация занятости стрелочного перевода № 7.</a:t>
            </a:r>
            <a:fld id="{0F1E8B3E-ABA5-41BC-B534-9A8FFD0D2F26}" type="slidenum">
              <a:rPr lang="ru-RU" sz="1200" kern="1200" smtClean="0">
                <a:solidFill>
                  <a:schemeClr val="tx1"/>
                </a:solidFill>
                <a:latin typeface="+mn-lt"/>
                <a:ea typeface="MS PGothic" pitchFamily="34" charset="-128"/>
                <a:cs typeface="ＭＳ Ｐゴシック" charset="-128"/>
              </a:rPr>
              <a:pPr/>
              <a:t>20</a:t>
            </a:fld>
            <a:endParaRPr lang="ru-RU" sz="1200" kern="1200" dirty="0" smtClean="0">
              <a:solidFill>
                <a:schemeClr val="tx1"/>
              </a:solidFill>
              <a:latin typeface="+mn-lt"/>
              <a:ea typeface="MS PGothic" pitchFamily="34" charset="-128"/>
              <a:cs typeface="ＭＳ Ｐゴシック" charset="-128"/>
            </a:endParaRPr>
          </a:p>
          <a:p>
            <a:endParaRPr lang="ru-R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sz="1200" b="1" kern="1200" dirty="0" smtClean="0">
                <a:solidFill>
                  <a:schemeClr val="accent3"/>
                </a:solidFill>
                <a:latin typeface="+mn-lt"/>
                <a:ea typeface="MS PGothic" pitchFamily="34" charset="-128"/>
                <a:cs typeface="ＭＳ Ｐゴシック" charset="-128"/>
              </a:rPr>
              <a:t>Помните</a:t>
            </a:r>
            <a:r>
              <a:rPr lang="ru-RU" sz="1200" kern="1200" dirty="0" smtClean="0">
                <a:solidFill>
                  <a:schemeClr val="accent3"/>
                </a:solidFill>
                <a:latin typeface="+mn-lt"/>
                <a:ea typeface="MS PGothic" pitchFamily="34" charset="-128"/>
                <a:cs typeface="ＭＳ Ｐゴシック" charset="-128"/>
              </a:rPr>
              <a:t>, </a:t>
            </a:r>
            <a:r>
              <a:rPr lang="ru-RU" sz="1200" kern="1200" dirty="0" smtClean="0">
                <a:solidFill>
                  <a:schemeClr val="tx1"/>
                </a:solidFill>
                <a:latin typeface="+mn-lt"/>
                <a:ea typeface="MS PGothic" pitchFamily="34" charset="-128"/>
                <a:cs typeface="ＭＳ Ｐゴシック" charset="-128"/>
              </a:rPr>
              <a:t>что за нарушение правил безопасности движения предусмотрена уголовная ответственность с наказанием в виде лишения свободы сроком до 7 лет, а невыполнение правил безопасности движения приводит к тяжелым последствиям и может принести тяжкий вред здоровью людей или стать причиной их гибели.</a:t>
            </a:r>
          </a:p>
          <a:p>
            <a:pPr algn="l"/>
            <a:r>
              <a:rPr lang="ru-RU" sz="1200" kern="1200" dirty="0" smtClean="0">
                <a:solidFill>
                  <a:schemeClr val="tx1"/>
                </a:solidFill>
                <a:latin typeface="+mn-lt"/>
                <a:ea typeface="MS PGothic" pitchFamily="34" charset="-128"/>
                <a:cs typeface="ＭＳ Ｐゴシック" charset="-128"/>
              </a:rPr>
              <a:t> </a:t>
            </a:r>
          </a:p>
          <a:p>
            <a:pPr algn="l"/>
            <a:r>
              <a:rPr lang="ru-RU" sz="1200" b="1" kern="1200" dirty="0" smtClean="0">
                <a:solidFill>
                  <a:schemeClr val="tx1"/>
                </a:solidFill>
                <a:latin typeface="+mn-lt"/>
                <a:ea typeface="MS PGothic" pitchFamily="34" charset="-128"/>
                <a:cs typeface="ＭＳ Ｐゴシック" charset="-128"/>
              </a:rPr>
              <a:t>Выписка из Уголовного Кодекса РФ</a:t>
            </a:r>
            <a:endParaRPr lang="ru-RU" sz="1200" kern="1200" dirty="0" smtClean="0">
              <a:solidFill>
                <a:schemeClr val="tx1"/>
              </a:solidFill>
              <a:latin typeface="+mn-lt"/>
              <a:ea typeface="MS PGothic" pitchFamily="34" charset="-128"/>
              <a:cs typeface="ＭＳ Ｐゴシック" charset="-128"/>
            </a:endParaRPr>
          </a:p>
          <a:p>
            <a:pPr algn="l"/>
            <a:r>
              <a:rPr lang="ru-RU" sz="1200" b="1" kern="1200" dirty="0" smtClean="0">
                <a:solidFill>
                  <a:schemeClr val="tx1"/>
                </a:solidFill>
                <a:latin typeface="+mn-lt"/>
                <a:ea typeface="MS PGothic" pitchFamily="34" charset="-128"/>
                <a:cs typeface="ＭＳ Ｐゴシック" charset="-128"/>
              </a:rPr>
              <a:t>Статья 263.</a:t>
            </a:r>
            <a:r>
              <a:rPr lang="ru-RU" sz="1200" kern="1200" dirty="0" smtClean="0">
                <a:solidFill>
                  <a:schemeClr val="tx1"/>
                </a:solidFill>
                <a:latin typeface="+mn-lt"/>
                <a:ea typeface="MS PGothic" pitchFamily="34" charset="-128"/>
                <a:cs typeface="ＭＳ Ｐゴシック" charset="-128"/>
              </a:rPr>
              <a:t> Нарушение правил безопасности движения и эксплуатации железнодорожного, воздушного, морского и внутреннего водного транспорта и метрополитена.</a:t>
            </a:r>
          </a:p>
          <a:p>
            <a:pPr algn="l"/>
            <a:r>
              <a:rPr lang="ru-RU" sz="1200" kern="1200" dirty="0" smtClean="0">
                <a:solidFill>
                  <a:schemeClr val="tx1"/>
                </a:solidFill>
                <a:latin typeface="+mn-lt"/>
                <a:ea typeface="MS PGothic" pitchFamily="34" charset="-128"/>
                <a:cs typeface="ＭＳ Ｐゴシック" charset="-128"/>
              </a:rPr>
              <a:t>1.	Нарушение правил безопасности движения и эксплуатации</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железнодорожного, воздушного, морского и внутреннего водного транспорта</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и метрополитена лицом, в силу выполняемой работы или занимаемой</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должности обязанным соблюдать эти правила, а равно отказ указанного лица</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от исполнения своих трудовых обязанностей в случае, когда такой отказ</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запрещен законом, если эти деяния повлекли по неосторожности причинение</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тяжкого вреда здоровью человека либо причинение крупного ущерба,</a:t>
            </a:r>
            <a:br>
              <a:rPr lang="ru-RU" sz="1200" kern="1200" dirty="0" smtClean="0">
                <a:solidFill>
                  <a:schemeClr val="tx1"/>
                </a:solidFill>
                <a:latin typeface="+mn-lt"/>
                <a:ea typeface="MS PGothic" pitchFamily="34" charset="-128"/>
                <a:cs typeface="ＭＳ Ｐゴシック" charset="-128"/>
              </a:rPr>
            </a:br>
            <a:r>
              <a:rPr lang="ru-RU" sz="1200" b="1" kern="1200" dirty="0" smtClean="0">
                <a:solidFill>
                  <a:schemeClr val="tx1"/>
                </a:solidFill>
                <a:latin typeface="+mn-lt"/>
                <a:ea typeface="MS PGothic" pitchFamily="34" charset="-128"/>
                <a:cs typeface="ＭＳ Ｐゴシック" charset="-128"/>
              </a:rPr>
              <a:t>наказываются штрафом</a:t>
            </a:r>
            <a:r>
              <a:rPr lang="ru-RU" sz="1200" kern="1200" dirty="0" smtClean="0">
                <a:solidFill>
                  <a:schemeClr val="tx1"/>
                </a:solidFill>
                <a:latin typeface="+mn-lt"/>
                <a:ea typeface="MS PGothic" pitchFamily="34" charset="-128"/>
                <a:cs typeface="ＭＳ Ｐゴシック" charset="-128"/>
              </a:rPr>
              <a:t> в размере </a:t>
            </a:r>
            <a:r>
              <a:rPr lang="ru-RU" sz="1200" i="1" kern="1200" dirty="0" smtClean="0">
                <a:solidFill>
                  <a:schemeClr val="tx1"/>
                </a:solidFill>
                <a:latin typeface="+mn-lt"/>
                <a:ea typeface="MS PGothic" pitchFamily="34" charset="-128"/>
                <a:cs typeface="ＭＳ Ｐゴシック" charset="-128"/>
              </a:rPr>
              <a:t>от ста тысяч до трехсот тысяч рублей</a:t>
            </a:r>
            <a:r>
              <a:rPr lang="ru-RU" sz="1200" kern="1200" dirty="0" smtClean="0">
                <a:solidFill>
                  <a:schemeClr val="tx1"/>
                </a:solidFill>
                <a:latin typeface="+mn-lt"/>
                <a:ea typeface="MS PGothic" pitchFamily="34" charset="-128"/>
                <a:cs typeface="ＭＳ Ｐゴシック" charset="-128"/>
              </a:rPr>
              <a:t> или в размере заработной платы или иного дохода осужденного за период от одного года до двух лет, </a:t>
            </a:r>
            <a:r>
              <a:rPr lang="ru-RU" sz="1200" b="1" kern="1200" dirty="0" smtClean="0">
                <a:solidFill>
                  <a:schemeClr val="tx1"/>
                </a:solidFill>
                <a:latin typeface="+mn-lt"/>
                <a:ea typeface="MS PGothic" pitchFamily="34" charset="-128"/>
                <a:cs typeface="ＭＳ Ｐゴシック" charset="-128"/>
              </a:rPr>
              <a:t>либо ограничением свободы на срок до четырех лет</a:t>
            </a:r>
            <a:r>
              <a:rPr lang="ru-RU" sz="1200" kern="1200" dirty="0" smtClean="0">
                <a:solidFill>
                  <a:schemeClr val="tx1"/>
                </a:solidFill>
                <a:latin typeface="+mn-lt"/>
                <a:ea typeface="MS PGothic" pitchFamily="34" charset="-128"/>
                <a:cs typeface="ＭＳ Ｐゴシック" charset="-128"/>
              </a:rPr>
              <a:t>, </a:t>
            </a:r>
            <a:r>
              <a:rPr lang="ru-RU" sz="1200" i="1" kern="1200" dirty="0" smtClean="0">
                <a:solidFill>
                  <a:schemeClr val="tx1"/>
                </a:solidFill>
                <a:latin typeface="+mn-lt"/>
                <a:ea typeface="MS PGothic" pitchFamily="34" charset="-128"/>
                <a:cs typeface="ＭＳ Ｐゴシック" charset="-128"/>
              </a:rPr>
              <a:t>либо принудительными работами на срок до двух лет</a:t>
            </a:r>
            <a:r>
              <a:rPr lang="ru-RU" sz="1200" kern="1200" dirty="0" smtClean="0">
                <a:solidFill>
                  <a:schemeClr val="tx1"/>
                </a:solidFill>
                <a:latin typeface="+mn-lt"/>
                <a:ea typeface="MS PGothic" pitchFamily="34" charset="-128"/>
                <a:cs typeface="ＭＳ Ｐゴシック" charset="-128"/>
              </a:rPr>
              <a:t> с лишением права занимать определенные должности или заниматься определенной деятельностью на срок до трех лет или без такового, </a:t>
            </a:r>
            <a:r>
              <a:rPr lang="ru-RU" sz="1200" b="1" kern="1200" dirty="0" smtClean="0">
                <a:solidFill>
                  <a:schemeClr val="tx1"/>
                </a:solidFill>
                <a:latin typeface="+mn-lt"/>
                <a:ea typeface="MS PGothic" pitchFamily="34" charset="-128"/>
                <a:cs typeface="ＭＳ Ｐゴシック" charset="-128"/>
              </a:rPr>
              <a:t>либо арестом на срок до шести месяцев</a:t>
            </a:r>
            <a:r>
              <a:rPr lang="ru-RU" sz="1200" kern="1200" dirty="0" smtClean="0">
                <a:solidFill>
                  <a:schemeClr val="tx1"/>
                </a:solidFill>
                <a:latin typeface="+mn-lt"/>
                <a:ea typeface="MS PGothic" pitchFamily="34" charset="-128"/>
                <a:cs typeface="ＭＳ Ｐゴシック" charset="-128"/>
              </a:rPr>
              <a:t>, </a:t>
            </a:r>
            <a:r>
              <a:rPr lang="ru-RU" sz="1200" b="1" kern="1200" dirty="0" smtClean="0">
                <a:solidFill>
                  <a:schemeClr val="tx1"/>
                </a:solidFill>
                <a:latin typeface="+mn-lt"/>
                <a:ea typeface="MS PGothic" pitchFamily="34" charset="-128"/>
                <a:cs typeface="ＭＳ Ｐゴシック" charset="-128"/>
              </a:rPr>
              <a:t>либо лишением свободы на срок до двух лет</a:t>
            </a:r>
            <a:r>
              <a:rPr lang="ru-RU" sz="1200" kern="1200" dirty="0" smtClean="0">
                <a:solidFill>
                  <a:schemeClr val="tx1"/>
                </a:solidFill>
                <a:latin typeface="+mn-lt"/>
                <a:ea typeface="MS PGothic" pitchFamily="34" charset="-128"/>
                <a:cs typeface="ＭＳ Ｐゴシック" charset="-128"/>
              </a:rPr>
              <a:t> с лишением права занимать определенные должности или заниматься определенной деятельностью на срок до трех лет или без такового.</a:t>
            </a:r>
          </a:p>
          <a:p>
            <a:pPr algn="l"/>
            <a:r>
              <a:rPr lang="ru-RU" sz="1200" kern="1200" dirty="0" smtClean="0">
                <a:solidFill>
                  <a:schemeClr val="tx1"/>
                </a:solidFill>
                <a:latin typeface="+mn-lt"/>
                <a:ea typeface="MS PGothic" pitchFamily="34" charset="-128"/>
                <a:cs typeface="ＭＳ Ｐゴシック" charset="-128"/>
              </a:rPr>
              <a:t>2.	Те же деяния, повлекшие по неосторожности смерть человека,</a:t>
            </a:r>
            <a:br>
              <a:rPr lang="ru-RU" sz="1200" kern="1200" dirty="0" smtClean="0">
                <a:solidFill>
                  <a:schemeClr val="tx1"/>
                </a:solidFill>
                <a:latin typeface="+mn-lt"/>
                <a:ea typeface="MS PGothic" pitchFamily="34" charset="-128"/>
                <a:cs typeface="ＭＳ Ｐゴシック" charset="-128"/>
              </a:rPr>
            </a:br>
            <a:r>
              <a:rPr lang="ru-RU" sz="1200" b="1" kern="1200" dirty="0" smtClean="0">
                <a:solidFill>
                  <a:schemeClr val="tx1"/>
                </a:solidFill>
                <a:latin typeface="+mn-lt"/>
                <a:ea typeface="MS PGothic" pitchFamily="34" charset="-128"/>
                <a:cs typeface="ＭＳ Ｐゴシック" charset="-128"/>
              </a:rPr>
              <a:t>наказываются</a:t>
            </a:r>
            <a:r>
              <a:rPr lang="ru-RU" sz="1200" kern="1200" dirty="0" smtClean="0">
                <a:solidFill>
                  <a:schemeClr val="tx1"/>
                </a:solidFill>
                <a:latin typeface="+mn-lt"/>
                <a:ea typeface="MS PGothic" pitchFamily="34" charset="-128"/>
                <a:cs typeface="ＭＳ Ｐゴシック" charset="-128"/>
              </a:rPr>
              <a:t> </a:t>
            </a:r>
            <a:r>
              <a:rPr lang="ru-RU" sz="1200" b="1" kern="1200" dirty="0" smtClean="0">
                <a:solidFill>
                  <a:schemeClr val="tx1"/>
                </a:solidFill>
                <a:latin typeface="+mn-lt"/>
                <a:ea typeface="MS PGothic" pitchFamily="34" charset="-128"/>
                <a:cs typeface="ＭＳ Ｐゴシック" charset="-128"/>
              </a:rPr>
              <a:t>принудительными работами на срок до пяти лет либо лишением свободы на срок до пяти лет</a:t>
            </a:r>
            <a:r>
              <a:rPr lang="ru-RU" sz="1200" kern="1200" dirty="0" smtClean="0">
                <a:solidFill>
                  <a:schemeClr val="tx1"/>
                </a:solidFill>
                <a:latin typeface="+mn-lt"/>
                <a:ea typeface="MS PGothic" pitchFamily="34" charset="-128"/>
                <a:cs typeface="ＭＳ Ｐゴシック" charset="-128"/>
              </a:rPr>
              <a:t>.</a:t>
            </a:r>
          </a:p>
          <a:p>
            <a:pPr algn="l"/>
            <a:r>
              <a:rPr lang="ru-RU" sz="1200" kern="1200" dirty="0" smtClean="0">
                <a:solidFill>
                  <a:schemeClr val="tx1"/>
                </a:solidFill>
                <a:latin typeface="+mn-lt"/>
                <a:ea typeface="MS PGothic" pitchFamily="34" charset="-128"/>
                <a:cs typeface="ＭＳ Ｐゴシック" charset="-128"/>
              </a:rPr>
              <a:t>3.	Деяния, предусмотренные частью первой настоящей статьи,</a:t>
            </a:r>
            <a:br>
              <a:rPr lang="ru-RU" sz="1200" kern="1200" dirty="0" smtClean="0">
                <a:solidFill>
                  <a:schemeClr val="tx1"/>
                </a:solidFill>
                <a:latin typeface="+mn-lt"/>
                <a:ea typeface="MS PGothic" pitchFamily="34" charset="-128"/>
                <a:cs typeface="ＭＳ Ｐゴシック" charset="-128"/>
              </a:rPr>
            </a:br>
            <a:r>
              <a:rPr lang="ru-RU" sz="1200" kern="1200" dirty="0" smtClean="0">
                <a:solidFill>
                  <a:schemeClr val="tx1"/>
                </a:solidFill>
                <a:latin typeface="+mn-lt"/>
                <a:ea typeface="MS PGothic" pitchFamily="34" charset="-128"/>
                <a:cs typeface="ＭＳ Ｐゴシック" charset="-128"/>
              </a:rPr>
              <a:t>повлекшие по неосторожности смерть двух или более лиц, </a:t>
            </a:r>
            <a:r>
              <a:rPr lang="ru-RU" sz="1200" b="1" kern="1200" dirty="0" smtClean="0">
                <a:solidFill>
                  <a:schemeClr val="tx1"/>
                </a:solidFill>
                <a:latin typeface="+mn-lt"/>
                <a:ea typeface="MS PGothic" pitchFamily="34" charset="-128"/>
                <a:cs typeface="ＭＳ Ｐゴシック" charset="-128"/>
              </a:rPr>
              <a:t>наказываются</a:t>
            </a:r>
            <a:br>
              <a:rPr lang="ru-RU" sz="1200" b="1" kern="1200" dirty="0" smtClean="0">
                <a:solidFill>
                  <a:schemeClr val="tx1"/>
                </a:solidFill>
                <a:latin typeface="+mn-lt"/>
                <a:ea typeface="MS PGothic" pitchFamily="34" charset="-128"/>
                <a:cs typeface="ＭＳ Ｐゴシック" charset="-128"/>
              </a:rPr>
            </a:br>
            <a:r>
              <a:rPr lang="ru-RU" sz="1200" b="1" kern="1200" dirty="0" smtClean="0">
                <a:solidFill>
                  <a:schemeClr val="tx1"/>
                </a:solidFill>
                <a:latin typeface="+mn-lt"/>
                <a:ea typeface="MS PGothic" pitchFamily="34" charset="-128"/>
                <a:cs typeface="ＭＳ Ｐゴシック" charset="-128"/>
              </a:rPr>
              <a:t>принудительными работами на срок до пяти лет либо</a:t>
            </a:r>
            <a:r>
              <a:rPr lang="ru-RU" sz="1200" kern="1200" dirty="0" smtClean="0">
                <a:solidFill>
                  <a:schemeClr val="tx1"/>
                </a:solidFill>
                <a:latin typeface="+mn-lt"/>
                <a:ea typeface="MS PGothic" pitchFamily="34" charset="-128"/>
                <a:cs typeface="ＭＳ Ｐゴシック" charset="-128"/>
              </a:rPr>
              <a:t> </a:t>
            </a:r>
            <a:r>
              <a:rPr lang="ru-RU" sz="1200" b="1" kern="1200" dirty="0" smtClean="0">
                <a:solidFill>
                  <a:schemeClr val="tx1"/>
                </a:solidFill>
                <a:latin typeface="+mn-lt"/>
                <a:ea typeface="MS PGothic" pitchFamily="34" charset="-128"/>
                <a:cs typeface="ＭＳ Ｐゴシック" charset="-128"/>
              </a:rPr>
              <a:t>лишением свободы на срок до семи лет</a:t>
            </a:r>
            <a:r>
              <a:rPr lang="ru-RU" sz="1200" kern="1200" dirty="0" smtClean="0">
                <a:solidFill>
                  <a:schemeClr val="tx1"/>
                </a:solidFill>
                <a:latin typeface="+mn-lt"/>
                <a:ea typeface="MS PGothic" pitchFamily="34" charset="-128"/>
                <a:cs typeface="ＭＳ Ｐゴシック" charset="-128"/>
              </a:rPr>
              <a:t>.</a:t>
            </a:r>
          </a:p>
          <a:p>
            <a:pPr algn="l"/>
            <a:r>
              <a:rPr lang="ru-RU" sz="1200" b="1" kern="1200" dirty="0" smtClean="0">
                <a:solidFill>
                  <a:schemeClr val="tx1"/>
                </a:solidFill>
                <a:latin typeface="+mn-lt"/>
                <a:ea typeface="MS PGothic" pitchFamily="34" charset="-128"/>
                <a:cs typeface="ＭＳ Ｐゴシック" charset="-128"/>
              </a:rPr>
              <a:t>Примечание.</a:t>
            </a:r>
            <a:r>
              <a:rPr lang="ru-RU" sz="1200" kern="1200" dirty="0" smtClean="0">
                <a:solidFill>
                  <a:schemeClr val="tx1"/>
                </a:solidFill>
                <a:latin typeface="+mn-lt"/>
                <a:ea typeface="MS PGothic" pitchFamily="34" charset="-128"/>
                <a:cs typeface="ＭＳ Ｐゴシック" charset="-128"/>
              </a:rPr>
              <a:t> Крупным ущербом в настоящей статье признается ущерб, сумма которого превышает один миллион рублей.</a:t>
            </a:r>
          </a:p>
          <a:p>
            <a:pPr algn="just"/>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a:lstStyle/>
          <a:p>
            <a:pPr eaLnBrk="1" hangingPunct="1">
              <a:spcBef>
                <a:spcPct val="0"/>
              </a:spcBef>
            </a:pPr>
            <a:endParaRPr lang="ru-RU" dirty="0" smtClean="0"/>
          </a:p>
        </p:txBody>
      </p:sp>
      <p:sp>
        <p:nvSpPr>
          <p:cNvPr id="45060" name="Номер слайда 3"/>
          <p:cNvSpPr>
            <a:spLocks noGrp="1"/>
          </p:cNvSpPr>
          <p:nvPr>
            <p:ph type="sldNum" sz="quarter" idx="5"/>
          </p:nvPr>
        </p:nvSpPr>
        <p:spPr bwMode="auto">
          <a:noFill/>
          <a:ln>
            <a:miter lim="800000"/>
            <a:headEnd/>
            <a:tailEnd/>
          </a:ln>
        </p:spPr>
        <p:txBody>
          <a:bodyPr/>
          <a:lstStyle/>
          <a:p>
            <a:fld id="{D2E55EB4-962E-4645-AD19-819DD6B3D03A}" type="slidenum">
              <a:rPr lang="ru-RU">
                <a:solidFill>
                  <a:prstClr val="black"/>
                </a:solidFill>
              </a:rPr>
              <a:pPr/>
              <a:t>23</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ru-RU" sz="1600" b="1" i="1" kern="1200" dirty="0" smtClean="0">
                <a:solidFill>
                  <a:srgbClr val="0070C0"/>
                </a:solidFill>
                <a:latin typeface="Times New Roman" pitchFamily="18" charset="0"/>
                <a:ea typeface="MS PGothic" pitchFamily="34" charset="-128"/>
                <a:cs typeface="Times New Roman" pitchFamily="18" charset="0"/>
              </a:rPr>
              <a:t>Справочно:</a:t>
            </a:r>
          </a:p>
          <a:p>
            <a:pPr marL="0" marR="0" indent="0" algn="l" defTabSz="457200" rtl="0" eaLnBrk="0" fontAlgn="base" latinLnBrk="0" hangingPunct="0">
              <a:lnSpc>
                <a:spcPct val="100000"/>
              </a:lnSpc>
              <a:spcBef>
                <a:spcPct val="30000"/>
              </a:spcBef>
              <a:spcAft>
                <a:spcPct val="0"/>
              </a:spcAft>
              <a:buClrTx/>
              <a:buSzTx/>
              <a:buFontTx/>
              <a:buNone/>
              <a:tabLst/>
              <a:defRPr/>
            </a:pPr>
            <a:r>
              <a:rPr lang="ru-RU" sz="1600" kern="1200" dirty="0" smtClean="0">
                <a:solidFill>
                  <a:schemeClr val="tx1"/>
                </a:solidFill>
                <a:latin typeface="Times New Roman" pitchFamily="18" charset="0"/>
                <a:ea typeface="MS PGothic" pitchFamily="34" charset="-128"/>
                <a:cs typeface="Times New Roman" pitchFamily="18" charset="0"/>
              </a:rPr>
              <a:t>Одна из самых страшных трагедий, допущенных на железных дорогах  России в последнее время - это крушение электропоезда на перегоне </a:t>
            </a:r>
            <a:r>
              <a:rPr lang="ru-RU" sz="1600" kern="1200" dirty="0" err="1" smtClean="0">
                <a:solidFill>
                  <a:schemeClr val="tx1"/>
                </a:solidFill>
                <a:latin typeface="Times New Roman" pitchFamily="18" charset="0"/>
                <a:ea typeface="MS PGothic" pitchFamily="34" charset="-128"/>
                <a:cs typeface="Times New Roman" pitchFamily="18" charset="0"/>
              </a:rPr>
              <a:t>Тальменка-Литвиново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Тайгинского</a:t>
            </a:r>
            <a:r>
              <a:rPr lang="ru-RU" sz="1600" kern="1200" dirty="0" smtClean="0">
                <a:solidFill>
                  <a:schemeClr val="tx1"/>
                </a:solidFill>
                <a:latin typeface="Times New Roman" pitchFamily="18" charset="0"/>
                <a:ea typeface="MS PGothic" pitchFamily="34" charset="-128"/>
                <a:cs typeface="Times New Roman" pitchFamily="18" charset="0"/>
              </a:rPr>
              <a:t> отделения Кемеровской железной дороги 31 мая 1996 г.</a:t>
            </a:r>
          </a:p>
          <a:p>
            <a:pPr marL="0" marR="0" indent="0" algn="l" defTabSz="457200" rtl="0" eaLnBrk="0" fontAlgn="base" latinLnBrk="0" hangingPunct="0">
              <a:lnSpc>
                <a:spcPct val="100000"/>
              </a:lnSpc>
              <a:spcBef>
                <a:spcPct val="30000"/>
              </a:spcBef>
              <a:spcAft>
                <a:spcPct val="0"/>
              </a:spcAft>
              <a:buClrTx/>
              <a:buSzTx/>
              <a:buFontTx/>
              <a:buNone/>
              <a:tabLst/>
              <a:defRPr/>
            </a:pPr>
            <a:r>
              <a:rPr lang="ru-RU" sz="1600" kern="1200" dirty="0" smtClean="0">
                <a:solidFill>
                  <a:schemeClr val="tx1"/>
                </a:solidFill>
                <a:latin typeface="Times New Roman" pitchFamily="18" charset="0"/>
                <a:ea typeface="MS PGothic" pitchFamily="34" charset="-128"/>
                <a:cs typeface="Times New Roman" pitchFamily="18" charset="0"/>
              </a:rPr>
              <a:t>Крушение произошло в результате столкновения электропоезда № 6304 с группой вагонов самопроизвольно ушедших со станции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по 2-му главному пути навстречу электропоезду.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На станции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31 мая 1996 г. в период с 13 часов до 13 часов 50 мин. производилась маневровая работа по перестановке группы вагонов, состоящей из трех груженых и одного порожнего цементовоза с 6-го станционного пути на 4 путь по указанию ДСП </a:t>
            </a:r>
            <a:r>
              <a:rPr lang="ru-RU" sz="1600" kern="1200" dirty="0" err="1" smtClean="0">
                <a:solidFill>
                  <a:schemeClr val="tx1"/>
                </a:solidFill>
                <a:latin typeface="Times New Roman" pitchFamily="18" charset="0"/>
                <a:ea typeface="MS PGothic" pitchFamily="34" charset="-128"/>
                <a:cs typeface="Times New Roman" pitchFamily="18" charset="0"/>
              </a:rPr>
              <a:t>Кудлаевой</a:t>
            </a:r>
            <a:r>
              <a:rPr lang="ru-RU" sz="1600" kern="1200" dirty="0" smtClean="0">
                <a:solidFill>
                  <a:schemeClr val="tx1"/>
                </a:solidFill>
                <a:latin typeface="Times New Roman" pitchFamily="18" charset="0"/>
                <a:ea typeface="MS PGothic" pitchFamily="34" charset="-128"/>
                <a:cs typeface="Times New Roman" pitchFamily="18" charset="0"/>
              </a:rPr>
              <a:t> Л.Ю. маневровая работа выполнялась главным кондуктором </a:t>
            </a:r>
            <a:r>
              <a:rPr lang="ru-RU" sz="1600" kern="1200" dirty="0" err="1" smtClean="0">
                <a:solidFill>
                  <a:schemeClr val="tx1"/>
                </a:solidFill>
                <a:latin typeface="Times New Roman" pitchFamily="18" charset="0"/>
                <a:ea typeface="MS PGothic" pitchFamily="34" charset="-128"/>
                <a:cs typeface="Times New Roman" pitchFamily="18" charset="0"/>
              </a:rPr>
              <a:t>Пульниковым</a:t>
            </a:r>
            <a:r>
              <a:rPr lang="ru-RU" sz="1600" kern="1200" dirty="0" smtClean="0">
                <a:solidFill>
                  <a:schemeClr val="tx1"/>
                </a:solidFill>
                <a:latin typeface="Times New Roman" pitchFamily="18" charset="0"/>
                <a:ea typeface="MS PGothic" pitchFamily="34" charset="-128"/>
                <a:cs typeface="Times New Roman" pitchFamily="18" charset="0"/>
              </a:rPr>
              <a:t> А.С. (руководитель работ), кондуктором </a:t>
            </a:r>
            <a:r>
              <a:rPr lang="ru-RU" sz="1600" kern="1200" dirty="0" err="1" smtClean="0">
                <a:solidFill>
                  <a:schemeClr val="tx1"/>
                </a:solidFill>
                <a:latin typeface="Times New Roman" pitchFamily="18" charset="0"/>
                <a:ea typeface="MS PGothic" pitchFamily="34" charset="-128"/>
                <a:cs typeface="Times New Roman" pitchFamily="18" charset="0"/>
              </a:rPr>
              <a:t>Ужаковым</a:t>
            </a:r>
            <a:r>
              <a:rPr lang="ru-RU" sz="1600" kern="1200" dirty="0" smtClean="0">
                <a:solidFill>
                  <a:schemeClr val="tx1"/>
                </a:solidFill>
                <a:latin typeface="Times New Roman" pitchFamily="18" charset="0"/>
                <a:ea typeface="MS PGothic" pitchFamily="34" charset="-128"/>
                <a:cs typeface="Times New Roman" pitchFamily="18" charset="0"/>
              </a:rPr>
              <a:t> А.П., машинистом маневрового локомотива ТЭМ-2 № 579 </a:t>
            </a:r>
            <a:r>
              <a:rPr lang="ru-RU" sz="1600" kern="1200" dirty="0" err="1" smtClean="0">
                <a:solidFill>
                  <a:schemeClr val="tx1"/>
                </a:solidFill>
                <a:latin typeface="Times New Roman" pitchFamily="18" charset="0"/>
                <a:ea typeface="MS PGothic" pitchFamily="34" charset="-128"/>
                <a:cs typeface="Times New Roman" pitchFamily="18" charset="0"/>
              </a:rPr>
              <a:t>Белокуровым</a:t>
            </a:r>
            <a:r>
              <a:rPr lang="ru-RU" sz="1600" kern="1200" dirty="0" smtClean="0">
                <a:solidFill>
                  <a:schemeClr val="tx1"/>
                </a:solidFill>
                <a:latin typeface="Times New Roman" pitchFamily="18" charset="0"/>
                <a:ea typeface="MS PGothic" pitchFamily="34" charset="-128"/>
                <a:cs typeface="Times New Roman" pitchFamily="18" charset="0"/>
              </a:rPr>
              <a:t> П.Г.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Кудлаева</a:t>
            </a:r>
            <a:r>
              <a:rPr lang="ru-RU" sz="1600" kern="1200" dirty="0" smtClean="0">
                <a:solidFill>
                  <a:schemeClr val="tx1"/>
                </a:solidFill>
                <a:latin typeface="Times New Roman" pitchFamily="18" charset="0"/>
                <a:ea typeface="MS PGothic" pitchFamily="34" charset="-128"/>
                <a:cs typeface="Times New Roman" pitchFamily="18" charset="0"/>
              </a:rPr>
              <a:t> Л.Ю. дала указание главному кондуктору </a:t>
            </a:r>
            <a:r>
              <a:rPr lang="ru-RU" sz="1600" kern="1200" dirty="0" err="1" smtClean="0">
                <a:solidFill>
                  <a:schemeClr val="tx1"/>
                </a:solidFill>
                <a:latin typeface="Times New Roman" pitchFamily="18" charset="0"/>
                <a:ea typeface="MS PGothic" pitchFamily="34" charset="-128"/>
                <a:cs typeface="Times New Roman" pitchFamily="18" charset="0"/>
              </a:rPr>
              <a:t>Пульникову</a:t>
            </a:r>
            <a:r>
              <a:rPr lang="ru-RU" sz="1600" kern="1200" dirty="0" smtClean="0">
                <a:solidFill>
                  <a:schemeClr val="tx1"/>
                </a:solidFill>
                <a:latin typeface="Times New Roman" pitchFamily="18" charset="0"/>
                <a:ea typeface="MS PGothic" pitchFamily="34" charset="-128"/>
                <a:cs typeface="Times New Roman" pitchFamily="18" charset="0"/>
              </a:rPr>
              <a:t> А.С. о перестановке группы вагонов в четной горловине станции с 6-го пути на свободный участок 4-го пути с резервированием места для поездного локомотива.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Главный кондуктор </a:t>
            </a:r>
            <a:r>
              <a:rPr lang="ru-RU" sz="1600" kern="1200" dirty="0" err="1" smtClean="0">
                <a:solidFill>
                  <a:schemeClr val="tx1"/>
                </a:solidFill>
                <a:latin typeface="Times New Roman" pitchFamily="18" charset="0"/>
                <a:ea typeface="MS PGothic" pitchFamily="34" charset="-128"/>
                <a:cs typeface="Times New Roman" pitchFamily="18" charset="0"/>
              </a:rPr>
              <a:t>Пульников</a:t>
            </a:r>
            <a:r>
              <a:rPr lang="ru-RU" sz="1600" kern="1200" dirty="0" smtClean="0">
                <a:solidFill>
                  <a:schemeClr val="tx1"/>
                </a:solidFill>
                <a:latin typeface="Times New Roman" pitchFamily="18" charset="0"/>
                <a:ea typeface="MS PGothic" pitchFamily="34" charset="-128"/>
                <a:cs typeface="Times New Roman" pitchFamily="18" charset="0"/>
              </a:rPr>
              <a:t> А.С. в нарушение п. 11.17, 11.20 «З» ИДП передоверил выполнение маневровой работы кондуктору </a:t>
            </a:r>
            <a:r>
              <a:rPr lang="ru-RU" sz="1600" kern="1200" dirty="0" err="1" smtClean="0">
                <a:solidFill>
                  <a:schemeClr val="tx1"/>
                </a:solidFill>
                <a:latin typeface="Times New Roman" pitchFamily="18" charset="0"/>
                <a:ea typeface="MS PGothic" pitchFamily="34" charset="-128"/>
                <a:cs typeface="Times New Roman" pitchFamily="18" charset="0"/>
              </a:rPr>
              <a:t>Ужакову</a:t>
            </a:r>
            <a:r>
              <a:rPr lang="ru-RU" sz="1600" kern="1200" dirty="0" smtClean="0">
                <a:solidFill>
                  <a:schemeClr val="tx1"/>
                </a:solidFill>
                <a:latin typeface="Times New Roman" pitchFamily="18" charset="0"/>
                <a:ea typeface="MS PGothic" pitchFamily="34" charset="-128"/>
                <a:cs typeface="Times New Roman" pitchFamily="18" charset="0"/>
              </a:rPr>
              <a:t> А.П. который оставил группу вагонов на свободной участке 4-го пути имеющего профиль с уклоном 6,6 тысячных в сторону перегона и закрепил их одним тормозным башмаком со стороны уклона, вместо трех согласно норм ТРА железнодорожной станции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для этого количества вагонов.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Главный кондуктор </a:t>
            </a:r>
            <a:r>
              <a:rPr lang="ru-RU" sz="1600" kern="1200" dirty="0" err="1" smtClean="0">
                <a:solidFill>
                  <a:schemeClr val="tx1"/>
                </a:solidFill>
                <a:latin typeface="Times New Roman" pitchFamily="18" charset="0"/>
                <a:ea typeface="MS PGothic" pitchFamily="34" charset="-128"/>
                <a:cs typeface="Times New Roman" pitchFamily="18" charset="0"/>
              </a:rPr>
              <a:t>Пульников</a:t>
            </a:r>
            <a:r>
              <a:rPr lang="ru-RU" sz="1600" kern="1200" dirty="0" smtClean="0">
                <a:solidFill>
                  <a:schemeClr val="tx1"/>
                </a:solidFill>
                <a:latin typeface="Times New Roman" pitchFamily="18" charset="0"/>
                <a:ea typeface="MS PGothic" pitchFamily="34" charset="-128"/>
                <a:cs typeface="Times New Roman" pitchFamily="18" charset="0"/>
              </a:rPr>
              <a:t> А.С. работу кондуктора </a:t>
            </a:r>
            <a:r>
              <a:rPr lang="ru-RU" sz="1600" kern="1200" dirty="0" err="1" smtClean="0">
                <a:solidFill>
                  <a:schemeClr val="tx1"/>
                </a:solidFill>
                <a:latin typeface="Times New Roman" pitchFamily="18" charset="0"/>
                <a:ea typeface="MS PGothic" pitchFamily="34" charset="-128"/>
                <a:cs typeface="Times New Roman" pitchFamily="18" charset="0"/>
              </a:rPr>
              <a:t>Ужакова</a:t>
            </a:r>
            <a:r>
              <a:rPr lang="ru-RU" sz="1600" kern="1200" dirty="0" smtClean="0">
                <a:solidFill>
                  <a:schemeClr val="tx1"/>
                </a:solidFill>
                <a:latin typeface="Times New Roman" pitchFamily="18" charset="0"/>
                <a:ea typeface="MS PGothic" pitchFamily="34" charset="-128"/>
                <a:cs typeface="Times New Roman" pitchFamily="18" charset="0"/>
              </a:rPr>
              <a:t> А.П. не контролировал, закрепление группы вагонов на 4-м пути не проверил, проявил преступную халатность, изъяв освободившиеся тормозные башмаки с 6-го пути, отнес их на место постоянного хранения к дежурному по железнодорожной станции вместо укладки на 4-м пути.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Кудлаева</a:t>
            </a:r>
            <a:r>
              <a:rPr lang="ru-RU" sz="1600" kern="1200" dirty="0" smtClean="0">
                <a:solidFill>
                  <a:schemeClr val="tx1"/>
                </a:solidFill>
                <a:latin typeface="Times New Roman" pitchFamily="18" charset="0"/>
                <a:ea typeface="MS PGothic" pitchFamily="34" charset="-128"/>
                <a:cs typeface="Times New Roman" pitchFamily="18" charset="0"/>
              </a:rPr>
              <a:t> Л.Ю. грубо нарушив п. 15,1 ПТЭ и п. 11.15 и 11.41 ИДП, работу кондукторской бригады не контролировала, доклада о фактическом закреплении вагонов на 4-м пути не потребовала, ДНЦ </a:t>
            </a:r>
            <a:r>
              <a:rPr lang="ru-RU" sz="1600" kern="1200" dirty="0" err="1" smtClean="0">
                <a:solidFill>
                  <a:schemeClr val="tx1"/>
                </a:solidFill>
                <a:latin typeface="Times New Roman" pitchFamily="18" charset="0"/>
                <a:ea typeface="MS PGothic" pitchFamily="34" charset="-128"/>
                <a:cs typeface="Times New Roman" pitchFamily="18" charset="0"/>
              </a:rPr>
              <a:t>Живолупу</a:t>
            </a:r>
            <a:r>
              <a:rPr lang="ru-RU" sz="1600" kern="1200" dirty="0" smtClean="0">
                <a:solidFill>
                  <a:schemeClr val="tx1"/>
                </a:solidFill>
                <a:latin typeface="Times New Roman" pitchFamily="18" charset="0"/>
                <a:ea typeface="MS PGothic" pitchFamily="34" charset="-128"/>
                <a:cs typeface="Times New Roman" pitchFamily="18" charset="0"/>
              </a:rPr>
              <a:t> С.В. об освобождении пути № 6 и закреплении вагонов на 4-м пути не доложила. </a:t>
            </a:r>
          </a:p>
          <a:p>
            <a:pPr marL="0" marR="0" indent="0" algn="l" defTabSz="457200" rtl="0" eaLnBrk="0" fontAlgn="base" latinLnBrk="0" hangingPunct="0">
              <a:lnSpc>
                <a:spcPct val="100000"/>
              </a:lnSpc>
              <a:spcBef>
                <a:spcPct val="30000"/>
              </a:spcBef>
              <a:spcAft>
                <a:spcPct val="0"/>
              </a:spcAft>
              <a:buClrTx/>
              <a:buSzTx/>
              <a:buFontTx/>
              <a:buNone/>
              <a:tabLst/>
              <a:defRPr/>
            </a:pPr>
            <a:r>
              <a:rPr lang="ru-RU" sz="1600" kern="1200" dirty="0" smtClean="0">
                <a:solidFill>
                  <a:schemeClr val="tx1"/>
                </a:solidFill>
                <a:latin typeface="Times New Roman" pitchFamily="18" charset="0"/>
                <a:ea typeface="MS PGothic" pitchFamily="34" charset="-128"/>
                <a:cs typeface="Times New Roman" pitchFamily="18" charset="0"/>
              </a:rPr>
              <a:t>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Рымарчик</a:t>
            </a:r>
            <a:r>
              <a:rPr lang="ru-RU" sz="1600" kern="1200" dirty="0" smtClean="0">
                <a:solidFill>
                  <a:schemeClr val="tx1"/>
                </a:solidFill>
                <a:latin typeface="Times New Roman" pitchFamily="18" charset="0"/>
                <a:ea typeface="MS PGothic" pitchFamily="34" charset="-128"/>
                <a:cs typeface="Times New Roman" pitchFamily="18" charset="0"/>
              </a:rPr>
              <a:t> Л.А., принимая дежурство от </a:t>
            </a:r>
            <a:r>
              <a:rPr lang="ru-RU" sz="1600" kern="1200" dirty="0" err="1" smtClean="0">
                <a:solidFill>
                  <a:schemeClr val="tx1"/>
                </a:solidFill>
                <a:latin typeface="Times New Roman" pitchFamily="18" charset="0"/>
                <a:ea typeface="MS PGothic" pitchFamily="34" charset="-128"/>
                <a:cs typeface="Times New Roman" pitchFamily="18" charset="0"/>
              </a:rPr>
              <a:t>Кудлаевой</a:t>
            </a:r>
            <a:r>
              <a:rPr lang="ru-RU" sz="1600" kern="1200" dirty="0" smtClean="0">
                <a:solidFill>
                  <a:schemeClr val="tx1"/>
                </a:solidFill>
                <a:latin typeface="Times New Roman" pitchFamily="18" charset="0"/>
                <a:ea typeface="MS PGothic" pitchFamily="34" charset="-128"/>
                <a:cs typeface="Times New Roman" pitchFamily="18" charset="0"/>
              </a:rPr>
              <a:t> Л.Ю., не проверила правильность закрепления группы из 4-х вагонов, стоявших в четной горловине на 4 пути, в результате полной потери давления в тормозной магистрали указанная группа вагонов в 15 часов 59 минут пришла в движение и вышла на перегон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 Тальменка по второму главному неправильному пути навстречу электропоезду № 6304 следующего со станции Тальменка.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Рынарчик</a:t>
            </a:r>
            <a:r>
              <a:rPr lang="ru-RU" sz="1600" kern="1200" dirty="0" smtClean="0">
                <a:solidFill>
                  <a:schemeClr val="tx1"/>
                </a:solidFill>
                <a:latin typeface="Times New Roman" pitchFamily="18" charset="0"/>
                <a:ea typeface="MS PGothic" pitchFamily="34" charset="-128"/>
                <a:cs typeface="Times New Roman" pitchFamily="18" charset="0"/>
              </a:rPr>
              <a:t> Л.А. своевременно не выявила факта ухода вагонов с 4-го пути на перегон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-Тальменка, в то время, как на пульте-табло произошла быстрая смена занятости стрелочных секций в четной горловине и звенел звонок взреза стрелки № 8, грубо нарушив п. 11.40 ИДП, не приняла немедленных мер по информации машиниста электропоезда № 6304 </a:t>
            </a:r>
            <a:r>
              <a:rPr lang="ru-RU" sz="1600" kern="1200" dirty="0" err="1" smtClean="0">
                <a:solidFill>
                  <a:schemeClr val="tx1"/>
                </a:solidFill>
                <a:latin typeface="Times New Roman" pitchFamily="18" charset="0"/>
                <a:ea typeface="MS PGothic" pitchFamily="34" charset="-128"/>
                <a:cs typeface="Times New Roman" pitchFamily="18" charset="0"/>
              </a:rPr>
              <a:t>Зябкина</a:t>
            </a:r>
            <a:r>
              <a:rPr lang="ru-RU" sz="1600" kern="1200" dirty="0" smtClean="0">
                <a:solidFill>
                  <a:schemeClr val="tx1"/>
                </a:solidFill>
                <a:latin typeface="Times New Roman" pitchFamily="18" charset="0"/>
                <a:ea typeface="MS PGothic" pitchFamily="34" charset="-128"/>
                <a:cs typeface="Times New Roman" pitchFamily="18" charset="0"/>
              </a:rPr>
              <a:t> С.С. об ушедшей на перегон группе вагонов.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Только после получения сообщения по громкоговорящей связи от электромеханика </a:t>
            </a:r>
            <a:r>
              <a:rPr lang="ru-RU" sz="1600" kern="1200" dirty="0" err="1" smtClean="0">
                <a:solidFill>
                  <a:schemeClr val="tx1"/>
                </a:solidFill>
                <a:latin typeface="Times New Roman" pitchFamily="18" charset="0"/>
                <a:ea typeface="MS PGothic" pitchFamily="34" charset="-128"/>
                <a:cs typeface="Times New Roman" pitchFamily="18" charset="0"/>
              </a:rPr>
              <a:t>Курчевского</a:t>
            </a:r>
            <a:r>
              <a:rPr lang="ru-RU" sz="1600" kern="1200" dirty="0" smtClean="0">
                <a:solidFill>
                  <a:schemeClr val="tx1"/>
                </a:solidFill>
                <a:latin typeface="Times New Roman" pitchFamily="18" charset="0"/>
                <a:ea typeface="MS PGothic" pitchFamily="34" charset="-128"/>
                <a:cs typeface="Times New Roman" pitchFamily="18" charset="0"/>
              </a:rPr>
              <a:t> А.Г. находившегося на территории станции в нерабочее время и увидевшего уходившие на перегон вагоны, 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Рымарчик</a:t>
            </a:r>
            <a:r>
              <a:rPr lang="ru-RU" sz="1600" kern="1200" dirty="0" smtClean="0">
                <a:solidFill>
                  <a:schemeClr val="tx1"/>
                </a:solidFill>
                <a:latin typeface="Times New Roman" pitchFamily="18" charset="0"/>
                <a:ea typeface="MS PGothic" pitchFamily="34" charset="-128"/>
                <a:cs typeface="Times New Roman" pitchFamily="18" charset="0"/>
              </a:rPr>
              <a:t> Л.А. стали принимать меры по информации об этой ДСП соседней железнодорожной станции Тальменка и машиниста электропоезда № 6304. При этом, вызывая машиниста электропоезда № 6304 по радиосвязи ДСП </a:t>
            </a:r>
            <a:r>
              <a:rPr lang="ru-RU" sz="1600" kern="1200" dirty="0" err="1" smtClean="0">
                <a:solidFill>
                  <a:schemeClr val="tx1"/>
                </a:solidFill>
                <a:latin typeface="Times New Roman" pitchFamily="18" charset="0"/>
                <a:ea typeface="MS PGothic" pitchFamily="34" charset="-128"/>
                <a:cs typeface="Times New Roman" pitchFamily="18" charset="0"/>
              </a:rPr>
              <a:t>Рымарчик</a:t>
            </a:r>
            <a:r>
              <a:rPr lang="ru-RU" sz="1600" kern="1200" dirty="0" smtClean="0">
                <a:solidFill>
                  <a:schemeClr val="tx1"/>
                </a:solidFill>
                <a:latin typeface="Times New Roman" pitchFamily="18" charset="0"/>
                <a:ea typeface="MS PGothic" pitchFamily="34" charset="-128"/>
                <a:cs typeface="Times New Roman" pitchFamily="18" charset="0"/>
              </a:rPr>
              <a:t> Л.А. грубо нарушила регламент срочного сообщения о надвигающейся опасности не получив ответа по радиосвязи от машиниста электропоезда, 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Рымарчик</a:t>
            </a:r>
            <a:r>
              <a:rPr lang="ru-RU" sz="1600" kern="1200" dirty="0" smtClean="0">
                <a:solidFill>
                  <a:schemeClr val="tx1"/>
                </a:solidFill>
                <a:latin typeface="Times New Roman" pitchFamily="18" charset="0"/>
                <a:ea typeface="MS PGothic" pitchFamily="34" charset="-128"/>
                <a:cs typeface="Times New Roman" pitchFamily="18" charset="0"/>
              </a:rPr>
              <a:t> Л.А. только в 16 час 04 мин. сообщила о случившемся ДНЦ Волкогоновой П.С. в результате было упущено время для срочного предупреждения машиниста электропоезда № 6304, об уходе вагонов с железнодорожной станции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навстречу электропоезду.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 ДНЦ Волкогонова П.С.  при вступлении на смену в ночное дежурство с занятостью </a:t>
            </a:r>
            <a:r>
              <a:rPr lang="ru-RU" sz="1600" kern="1200" dirty="0" err="1" smtClean="0">
                <a:solidFill>
                  <a:schemeClr val="tx1"/>
                </a:solidFill>
                <a:latin typeface="Times New Roman" pitchFamily="18" charset="0"/>
                <a:ea typeface="MS PGothic" pitchFamily="34" charset="-128"/>
                <a:cs typeface="Times New Roman" pitchFamily="18" charset="0"/>
              </a:rPr>
              <a:t>приемо-отправочных</a:t>
            </a:r>
            <a:r>
              <a:rPr lang="ru-RU" sz="1600" kern="1200" dirty="0" smtClean="0">
                <a:solidFill>
                  <a:schemeClr val="tx1"/>
                </a:solidFill>
                <a:latin typeface="Times New Roman" pitchFamily="18" charset="0"/>
                <a:ea typeface="MS PGothic" pitchFamily="34" charset="-128"/>
                <a:cs typeface="Times New Roman" pitchFamily="18" charset="0"/>
              </a:rPr>
              <a:t> путей на железнодорожной станции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и правильностью закрепления на них вагонов не ознакомилась и при получении информации от 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a:t>
            </a:r>
            <a:r>
              <a:rPr lang="ru-RU" sz="1600" kern="1200" dirty="0" err="1" smtClean="0">
                <a:solidFill>
                  <a:schemeClr val="tx1"/>
                </a:solidFill>
                <a:latin typeface="Times New Roman" pitchFamily="18" charset="0"/>
                <a:ea typeface="MS PGothic" pitchFamily="34" charset="-128"/>
                <a:cs typeface="Times New Roman" pitchFamily="18" charset="0"/>
              </a:rPr>
              <a:t>Рымарчик</a:t>
            </a:r>
            <a:r>
              <a:rPr lang="ru-RU" sz="1600" kern="1200" dirty="0" smtClean="0">
                <a:solidFill>
                  <a:schemeClr val="tx1"/>
                </a:solidFill>
                <a:latin typeface="Times New Roman" pitchFamily="18" charset="0"/>
                <a:ea typeface="MS PGothic" pitchFamily="34" charset="-128"/>
                <a:cs typeface="Times New Roman" pitchFamily="18" charset="0"/>
              </a:rPr>
              <a:t> Л.А. об уходе вагонов на перегон, никаких мер к остановке электропоезда № 6304 не приняла.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После проследования сигнальной точки № 8 с зеленым огнем локомотивная бригада электропоезда № 6304 в составе машиниста </a:t>
            </a:r>
            <a:r>
              <a:rPr lang="ru-RU" sz="1600" kern="1200" dirty="0" err="1" smtClean="0">
                <a:solidFill>
                  <a:schemeClr val="tx1"/>
                </a:solidFill>
                <a:latin typeface="Times New Roman" pitchFamily="18" charset="0"/>
                <a:ea typeface="MS PGothic" pitchFamily="34" charset="-128"/>
                <a:cs typeface="Times New Roman" pitchFamily="18" charset="0"/>
              </a:rPr>
              <a:t>Зябкина</a:t>
            </a:r>
            <a:r>
              <a:rPr lang="ru-RU" sz="1600" kern="1200" dirty="0" smtClean="0">
                <a:solidFill>
                  <a:schemeClr val="tx1"/>
                </a:solidFill>
                <a:latin typeface="Times New Roman" pitchFamily="18" charset="0"/>
                <a:ea typeface="MS PGothic" pitchFamily="34" charset="-128"/>
                <a:cs typeface="Times New Roman" pitchFamily="18" charset="0"/>
              </a:rPr>
              <a:t> С.С. и помощника машиниста </a:t>
            </a:r>
            <a:r>
              <a:rPr lang="ru-RU" sz="1600" kern="1200" dirty="0" err="1" smtClean="0">
                <a:solidFill>
                  <a:schemeClr val="tx1"/>
                </a:solidFill>
                <a:latin typeface="Times New Roman" pitchFamily="18" charset="0"/>
                <a:ea typeface="MS PGothic" pitchFamily="34" charset="-128"/>
                <a:cs typeface="Times New Roman" pitchFamily="18" charset="0"/>
              </a:rPr>
              <a:t>Степанцова</a:t>
            </a:r>
            <a:r>
              <a:rPr lang="ru-RU" sz="1600" kern="1200" dirty="0" smtClean="0">
                <a:solidFill>
                  <a:schemeClr val="tx1"/>
                </a:solidFill>
                <a:latin typeface="Times New Roman" pitchFamily="18" charset="0"/>
                <a:ea typeface="MS PGothic" pitchFamily="34" charset="-128"/>
                <a:cs typeface="Times New Roman" pitchFamily="18" charset="0"/>
              </a:rPr>
              <a:t> В.А. в 16 час 04 мин. остановила поезд на остановочной платформе 3524 км при появившейся на локомотивной светофоре желтом огне, после </a:t>
            </a:r>
            <a:r>
              <a:rPr lang="ru-RU" sz="1600" kern="1200" dirty="0" err="1" smtClean="0">
                <a:solidFill>
                  <a:schemeClr val="tx1"/>
                </a:solidFill>
                <a:latin typeface="Times New Roman" pitchFamily="18" charset="0"/>
                <a:ea typeface="MS PGothic" pitchFamily="34" charset="-128"/>
                <a:cs typeface="Times New Roman" pitchFamily="18" charset="0"/>
              </a:rPr>
              <a:t>графиковой</a:t>
            </a:r>
            <a:r>
              <a:rPr lang="ru-RU" sz="1600" kern="1200" dirty="0" smtClean="0">
                <a:solidFill>
                  <a:schemeClr val="tx1"/>
                </a:solidFill>
                <a:latin typeface="Times New Roman" pitchFamily="18" charset="0"/>
                <a:ea typeface="MS PGothic" pitchFamily="34" charset="-128"/>
                <a:cs typeface="Times New Roman" pitchFamily="18" charset="0"/>
              </a:rPr>
              <a:t> стоянки в 16 час 05 мин локомотивная бригада, не выяснив по радиосвязи причину появления на локомотивном светофоре менее разрешающего желтого огня, привела поезд в движение, на вызов дежурных по станциям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и Тальменка не отвечала, несмотря на исправное действие радиосвязи. При подъезде к сигнальной точке № 6 за 50 метров на локомотивной светофоре появился красно-желтый огонь, после чего машинист электропоезда № 6304 </a:t>
            </a:r>
            <a:r>
              <a:rPr lang="ru-RU" sz="1600" kern="1200" dirty="0" err="1" smtClean="0">
                <a:solidFill>
                  <a:schemeClr val="tx1"/>
                </a:solidFill>
                <a:latin typeface="Times New Roman" pitchFamily="18" charset="0"/>
                <a:ea typeface="MS PGothic" pitchFamily="34" charset="-128"/>
                <a:cs typeface="Times New Roman" pitchFamily="18" charset="0"/>
              </a:rPr>
              <a:t>Зябкин</a:t>
            </a:r>
            <a:r>
              <a:rPr lang="ru-RU" sz="1600" kern="1200" dirty="0" smtClean="0">
                <a:solidFill>
                  <a:schemeClr val="tx1"/>
                </a:solidFill>
                <a:latin typeface="Times New Roman" pitchFamily="18" charset="0"/>
                <a:ea typeface="MS PGothic" pitchFamily="34" charset="-128"/>
                <a:cs typeface="Times New Roman" pitchFamily="18" charset="0"/>
              </a:rPr>
              <a:t> С.С. в нарушение п. 16.39 ПТЭ вместо экстренного применил служебное торможение в две ступени и остановил поезд.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В это же время в зоне видимости 200-250 метров локомотивная бригада увидела надвигающуюся на электропоезд группу вагонов, открыла двери вагонов электропоезда, объявила пассажирам о срочной высадке и покинула кабину управления.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В 16 часов 07 минут произошло столкновение группы вагонов с электропоездом № 6304. </a:t>
            </a:r>
            <a:br>
              <a:rPr lang="ru-RU" sz="1600" kern="1200" dirty="0" smtClean="0">
                <a:solidFill>
                  <a:schemeClr val="tx1"/>
                </a:solidFill>
                <a:latin typeface="Times New Roman" pitchFamily="18" charset="0"/>
                <a:ea typeface="MS PGothic" pitchFamily="34" charset="-128"/>
                <a:cs typeface="Times New Roman" pitchFamily="18" charset="0"/>
              </a:rPr>
            </a:br>
            <a:endParaRPr lang="ru-RU" sz="1600" kern="1200" dirty="0" smtClean="0">
              <a:solidFill>
                <a:schemeClr val="tx1"/>
              </a:solidFill>
              <a:latin typeface="Times New Roman" pitchFamily="18" charset="0"/>
              <a:ea typeface="MS PGothic" pitchFamily="34" charset="-128"/>
              <a:cs typeface="Times New Roman" pitchFamily="18"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ru-RU" sz="1600" kern="1200" dirty="0" smtClean="0">
              <a:solidFill>
                <a:schemeClr val="tx1"/>
              </a:solidFill>
              <a:latin typeface="Times New Roman" pitchFamily="18" charset="0"/>
              <a:ea typeface="MS PGothic" pitchFamily="34" charset="-128"/>
              <a:cs typeface="Times New Roman" pitchFamily="18" charset="0"/>
            </a:endParaRPr>
          </a:p>
          <a:p>
            <a:endParaRPr lang="ru-RU" sz="1600" kern="1200" dirty="0" smtClean="0">
              <a:solidFill>
                <a:schemeClr val="tx1"/>
              </a:solidFill>
              <a:latin typeface="Times New Roman" pitchFamily="18" charset="0"/>
              <a:ea typeface="MS PGothic" pitchFamily="34" charset="-128"/>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xfrm>
            <a:off x="82550" y="741363"/>
            <a:ext cx="6570663" cy="3697287"/>
          </a:xfrm>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normAutofit fontScale="92500"/>
          </a:bodyPr>
          <a:lstStyle/>
          <a:p>
            <a:pPr algn="just" defTabSz="457200" rtl="0" eaLnBrk="0" fontAlgn="base" hangingPunct="0">
              <a:lnSpc>
                <a:spcPct val="150000"/>
              </a:lnSpc>
              <a:spcBef>
                <a:spcPct val="30000"/>
              </a:spcBef>
              <a:spcAft>
                <a:spcPct val="0"/>
              </a:spcAft>
            </a:pPr>
            <a:r>
              <a:rPr lang="ru-RU" sz="1600" b="1" i="1" kern="1200" dirty="0" smtClean="0">
                <a:solidFill>
                  <a:srgbClr val="0070C0"/>
                </a:solidFill>
                <a:latin typeface="Times New Roman" pitchFamily="18" charset="0"/>
                <a:ea typeface="MS PGothic" pitchFamily="34" charset="-128"/>
                <a:cs typeface="Times New Roman" pitchFamily="18" charset="0"/>
              </a:rPr>
              <a:t>Справочно:</a:t>
            </a:r>
          </a:p>
          <a:p>
            <a:pPr algn="just" defTabSz="457200" rtl="0" eaLnBrk="0" fontAlgn="base" hangingPunct="0">
              <a:lnSpc>
                <a:spcPct val="150000"/>
              </a:lnSpc>
              <a:spcBef>
                <a:spcPct val="30000"/>
              </a:spcBef>
              <a:spcAft>
                <a:spcPct val="0"/>
              </a:spcAft>
            </a:pPr>
            <a:r>
              <a:rPr lang="ru-RU" sz="1600" kern="1200" dirty="0" smtClean="0">
                <a:solidFill>
                  <a:schemeClr val="tx1"/>
                </a:solidFill>
                <a:latin typeface="Times New Roman" pitchFamily="18" charset="0"/>
                <a:ea typeface="MS PGothic" pitchFamily="34" charset="-128"/>
                <a:cs typeface="Times New Roman" pitchFamily="18" charset="0"/>
              </a:rPr>
              <a:t>В результате крушения погибли 17 пассажиров и 44 получили травмы разной степени тяжести. Цепочка должностных преступлений различных работников железнодорожного транспорта привела к гибели пассажиров. </a:t>
            </a:r>
            <a:br>
              <a:rPr lang="ru-RU" sz="1600" kern="1200" dirty="0" smtClean="0">
                <a:solidFill>
                  <a:schemeClr val="tx1"/>
                </a:solidFill>
                <a:latin typeface="Times New Roman" pitchFamily="18" charset="0"/>
                <a:ea typeface="MS PGothic" pitchFamily="34" charset="-128"/>
                <a:cs typeface="Times New Roman" pitchFamily="18" charset="0"/>
              </a:rPr>
            </a:br>
            <a:r>
              <a:rPr lang="ru-RU" sz="1600" kern="1200" dirty="0" smtClean="0">
                <a:solidFill>
                  <a:schemeClr val="tx1"/>
                </a:solidFill>
                <a:latin typeface="Times New Roman" pitchFamily="18" charset="0"/>
                <a:ea typeface="MS PGothic" pitchFamily="34" charset="-128"/>
                <a:cs typeface="Times New Roman" pitchFamily="18" charset="0"/>
              </a:rPr>
              <a:t>Избежать крушения, гибели и </a:t>
            </a:r>
            <a:r>
              <a:rPr lang="ru-RU" sz="1600" kern="1200" dirty="0" err="1" smtClean="0">
                <a:solidFill>
                  <a:schemeClr val="tx1"/>
                </a:solidFill>
                <a:latin typeface="Times New Roman" pitchFamily="18" charset="0"/>
                <a:ea typeface="MS PGothic" pitchFamily="34" charset="-128"/>
                <a:cs typeface="Times New Roman" pitchFamily="18" charset="0"/>
              </a:rPr>
              <a:t>травмирования</a:t>
            </a:r>
            <a:r>
              <a:rPr lang="ru-RU" sz="1600" kern="1200" dirty="0" smtClean="0">
                <a:solidFill>
                  <a:schemeClr val="tx1"/>
                </a:solidFill>
                <a:latin typeface="Times New Roman" pitchFamily="18" charset="0"/>
                <a:ea typeface="MS PGothic" pitchFamily="34" charset="-128"/>
                <a:cs typeface="Times New Roman" pitchFamily="18" charset="0"/>
              </a:rPr>
              <a:t> пассажиров было бы возможно при своевременных и правильных действиях ДСП </a:t>
            </a:r>
            <a:r>
              <a:rPr lang="ru-RU" sz="1600" kern="1200" dirty="0" err="1" smtClean="0">
                <a:solidFill>
                  <a:schemeClr val="tx1"/>
                </a:solidFill>
                <a:latin typeface="Times New Roman" pitchFamily="18" charset="0"/>
                <a:ea typeface="MS PGothic" pitchFamily="34" charset="-128"/>
                <a:cs typeface="Times New Roman" pitchFamily="18" charset="0"/>
              </a:rPr>
              <a:t>Литвиново</a:t>
            </a:r>
            <a:r>
              <a:rPr lang="ru-RU" sz="1600" kern="1200" dirty="0" smtClean="0">
                <a:solidFill>
                  <a:schemeClr val="tx1"/>
                </a:solidFill>
                <a:latin typeface="Times New Roman" pitchFamily="18" charset="0"/>
                <a:ea typeface="MS PGothic" pitchFamily="34" charset="-128"/>
                <a:cs typeface="Times New Roman" pitchFamily="18" charset="0"/>
              </a:rPr>
              <a:t>, локомотивной бригады электропоезда не использовавших имеющийся резерв времени с момента ухода вагонов со станции (16.00 час) до столкновения (16.07 час) для остановки электропоезда и эвакуации пассажиров. </a:t>
            </a:r>
            <a:br>
              <a:rPr lang="ru-RU" sz="1600" kern="1200" dirty="0" smtClean="0">
                <a:solidFill>
                  <a:schemeClr val="tx1"/>
                </a:solidFill>
                <a:latin typeface="Times New Roman" pitchFamily="18" charset="0"/>
                <a:ea typeface="MS PGothic" pitchFamily="34" charset="-128"/>
                <a:cs typeface="Times New Roman" pitchFamily="18" charset="0"/>
              </a:rPr>
            </a:br>
            <a:endParaRPr lang="ru-RU" sz="1600" kern="1200" dirty="0" smtClean="0">
              <a:solidFill>
                <a:schemeClr val="tx1"/>
              </a:solidFill>
              <a:latin typeface="Times New Roman" pitchFamily="18" charset="0"/>
              <a:ea typeface="MS PGothic" pitchFamily="34" charset="-128"/>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Титульный слайд">
    <p:spTree>
      <p:nvGrpSpPr>
        <p:cNvPr id="1" name=""/>
        <p:cNvGrpSpPr/>
        <p:nvPr/>
      </p:nvGrpSpPr>
      <p:grpSpPr>
        <a:xfrm>
          <a:off x="0" y="0"/>
          <a:ext cx="0" cy="0"/>
          <a:chOff x="0" y="0"/>
          <a:chExt cx="0" cy="0"/>
        </a:xfrm>
      </p:grpSpPr>
      <p:pic>
        <p:nvPicPr>
          <p:cNvPr id="15" name="Picture Placeholder 13" descr="cover_illustration.png"/>
          <p:cNvPicPr>
            <a:picLocks noChangeAspect="1"/>
          </p:cNvPicPr>
          <p:nvPr userDrawn="1"/>
        </p:nvPicPr>
        <p:blipFill>
          <a:blip r:embed="rId3" cstate="print"/>
          <a:srcRect/>
          <a:stretch>
            <a:fillRect/>
          </a:stretch>
        </p:blipFill>
        <p:spPr>
          <a:xfrm>
            <a:off x="0" y="1"/>
            <a:ext cx="9144000" cy="3265885"/>
          </a:xfrm>
          <a:prstGeom prst="rect">
            <a:avLst/>
          </a:prstGeom>
        </p:spPr>
      </p:pic>
      <p:graphicFrame>
        <p:nvGraphicFramePr>
          <p:cNvPr id="2" name="Object 1" hidden="1"/>
          <p:cNvGraphicFramePr>
            <a:graphicFrameLocks noChangeAspect="1"/>
          </p:cNvGraphicFramePr>
          <p:nvPr>
            <p:extLst>
              <p:ext uri="{D42A27DB-BD31-4B8C-83A1-F6EECF244321}">
                <p14:modId xmlns:p14="http://schemas.microsoft.com/office/powerpoint/2010/main" xmlns="" val="1898888967"/>
              </p:ext>
            </p:extLst>
          </p:nvPr>
        </p:nvGraphicFramePr>
        <p:xfrm>
          <a:off x="0" y="0"/>
          <a:ext cx="161984" cy="121481"/>
        </p:xfrm>
        <a:graphic>
          <a:graphicData uri="http://schemas.openxmlformats.org/presentationml/2006/ole">
            <p:oleObj spid="_x0000_s78850" name="think-cell Slide" r:id="rId4" imgW="360" imgH="360" progId="">
              <p:embed/>
            </p:oleObj>
          </a:graphicData>
        </a:graphic>
      </p:graphicFrame>
      <p:sp>
        <p:nvSpPr>
          <p:cNvPr id="4" name="Working Draft Text" hidden="1"/>
          <p:cNvSpPr txBox="1">
            <a:spLocks noChangeArrowheads="1"/>
          </p:cNvSpPr>
          <p:nvPr/>
        </p:nvSpPr>
        <p:spPr bwMode="auto">
          <a:xfrm>
            <a:off x="2693796" y="262399"/>
            <a:ext cx="993862"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ru-RU" sz="900" b="1" dirty="0" smtClean="0">
                <a:solidFill>
                  <a:srgbClr val="000000"/>
                </a:solidFill>
                <a:ea typeface="+mn-ea"/>
              </a:rPr>
              <a:t>WORKING DRAFT</a:t>
            </a:r>
          </a:p>
        </p:txBody>
      </p:sp>
      <p:sp>
        <p:nvSpPr>
          <p:cNvPr id="6" name="Working Draft" hidden="1"/>
          <p:cNvSpPr txBox="1">
            <a:spLocks noChangeArrowheads="1"/>
          </p:cNvSpPr>
          <p:nvPr/>
        </p:nvSpPr>
        <p:spPr bwMode="auto">
          <a:xfrm>
            <a:off x="2693796" y="381451"/>
            <a:ext cx="299440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ea typeface="+mn-ea"/>
              </a:rPr>
              <a:t>Last Modified 25.05.2015 9:51 Russia TZ 2 Standard Time</a:t>
            </a:r>
            <a:endParaRPr lang="ru-RU" sz="900" dirty="0" smtClean="0">
              <a:solidFill>
                <a:srgbClr val="000000"/>
              </a:solidFill>
              <a:ea typeface="+mn-ea"/>
            </a:endParaRPr>
          </a:p>
        </p:txBody>
      </p:sp>
      <p:sp>
        <p:nvSpPr>
          <p:cNvPr id="7" name="Printed" hidden="1"/>
          <p:cNvSpPr txBox="1">
            <a:spLocks noChangeArrowheads="1"/>
          </p:cNvSpPr>
          <p:nvPr/>
        </p:nvSpPr>
        <p:spPr bwMode="auto">
          <a:xfrm>
            <a:off x="2693796" y="501717"/>
            <a:ext cx="273792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900" dirty="0" smtClean="0">
                <a:solidFill>
                  <a:srgbClr val="000000"/>
                </a:solidFill>
                <a:ea typeface="+mn-ea"/>
              </a:rPr>
              <a:t>Printed 22.05.2015 15:05 Russia TZ 2 Standard Time</a:t>
            </a:r>
            <a:endParaRPr lang="ru-RU" sz="900" dirty="0" smtClean="0">
              <a:solidFill>
                <a:srgbClr val="000000"/>
              </a:solidFill>
              <a:ea typeface="+mn-ea"/>
            </a:endParaRPr>
          </a:p>
        </p:txBody>
      </p:sp>
      <p:sp>
        <p:nvSpPr>
          <p:cNvPr id="9" name="McK Document type" hidden="1"/>
          <p:cNvSpPr txBox="1">
            <a:spLocks noChangeArrowheads="1"/>
          </p:cNvSpPr>
          <p:nvPr/>
        </p:nvSpPr>
        <p:spPr bwMode="auto">
          <a:xfrm>
            <a:off x="3626823" y="3804891"/>
            <a:ext cx="503608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400" eaLnBrk="1" fontAlgn="auto" hangingPunct="1">
              <a:spcBef>
                <a:spcPts val="0"/>
              </a:spcBef>
              <a:spcAft>
                <a:spcPts val="0"/>
              </a:spcAft>
              <a:defRPr/>
            </a:pPr>
            <a:r>
              <a:rPr lang="ru-RU" sz="1400" dirty="0" smtClean="0">
                <a:solidFill>
                  <a:srgbClr val="000000"/>
                </a:solidFill>
                <a:ea typeface="+mn-ea"/>
              </a:rPr>
              <a:t>Тип документа</a:t>
            </a:r>
          </a:p>
        </p:txBody>
      </p:sp>
      <p:sp>
        <p:nvSpPr>
          <p:cNvPr id="10" name="McK Date" hidden="1"/>
          <p:cNvSpPr txBox="1">
            <a:spLocks noChangeArrowheads="1"/>
          </p:cNvSpPr>
          <p:nvPr/>
        </p:nvSpPr>
        <p:spPr bwMode="auto">
          <a:xfrm>
            <a:off x="3626823" y="4055445"/>
            <a:ext cx="503608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4400" eaLnBrk="1" fontAlgn="auto" hangingPunct="1">
              <a:spcBef>
                <a:spcPts val="0"/>
              </a:spcBef>
              <a:spcAft>
                <a:spcPts val="0"/>
              </a:spcAft>
              <a:defRPr/>
            </a:pPr>
            <a:r>
              <a:rPr lang="ru-RU" sz="1400" dirty="0" smtClean="0">
                <a:solidFill>
                  <a:srgbClr val="000000"/>
                </a:solidFill>
                <a:ea typeface="+mn-ea"/>
              </a:rPr>
              <a:t>Дата</a:t>
            </a:r>
          </a:p>
        </p:txBody>
      </p:sp>
      <p:sp>
        <p:nvSpPr>
          <p:cNvPr id="11" name="McK Disclaimer" hidden="1"/>
          <p:cNvSpPr>
            <a:spLocks noChangeArrowheads="1"/>
          </p:cNvSpPr>
          <p:nvPr/>
        </p:nvSpPr>
        <p:spPr bwMode="auto">
          <a:xfrm>
            <a:off x="2693797" y="4415830"/>
            <a:ext cx="522560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defTabSz="821202" eaLnBrk="0" fontAlgn="auto" hangingPunct="0">
              <a:spcBef>
                <a:spcPts val="0"/>
              </a:spcBef>
              <a:spcAft>
                <a:spcPts val="0"/>
              </a:spcAft>
            </a:pPr>
            <a:r>
              <a:rPr lang="ru-RU" sz="800" dirty="0">
                <a:solidFill>
                  <a:srgbClr val="000000"/>
                </a:solidFill>
                <a:latin typeface="Arial"/>
                <a:ea typeface="+mn-ea"/>
              </a:rPr>
              <a:t>КОНФИДЕНЦИАЛЬНАЯ ИНФОРМАЦИЯ, СОБСТВЕННОСТЬ McKINSEY &amp; COMPANY</a:t>
            </a:r>
          </a:p>
          <a:p>
            <a:pPr defTabSz="821202" eaLnBrk="0" fontAlgn="auto" hangingPunct="0">
              <a:spcBef>
                <a:spcPts val="0"/>
              </a:spcBef>
              <a:spcAft>
                <a:spcPts val="0"/>
              </a:spcAft>
            </a:pPr>
            <a:r>
              <a:rPr lang="ru-RU" sz="800" dirty="0">
                <a:solidFill>
                  <a:srgbClr val="000000"/>
                </a:solidFill>
                <a:latin typeface="Arial"/>
                <a:ea typeface="+mn-ea"/>
              </a:rPr>
              <a:t>Любое использование этого документа без специального разрешения McKinsey &amp; Company строго запрещено</a:t>
            </a:r>
          </a:p>
        </p:txBody>
      </p:sp>
      <p:sp>
        <p:nvSpPr>
          <p:cNvPr id="12" name="TitleBottomPlaceholder" hidden="1"/>
          <p:cNvSpPr>
            <a:spLocks noChangeArrowheads="1"/>
          </p:cNvSpPr>
          <p:nvPr/>
        </p:nvSpPr>
        <p:spPr bwMode="auto">
          <a:xfrm>
            <a:off x="0" y="1712880"/>
            <a:ext cx="2238620" cy="3431835"/>
          </a:xfrm>
          <a:prstGeom prst="rect">
            <a:avLst/>
          </a:prstGeom>
          <a:solidFill>
            <a:srgbClr val="0065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296" tIns="46648" rIns="93296" bIns="46648" anchor="ctr"/>
          <a:lstStyle/>
          <a:p>
            <a:pPr defTabSz="914400" fontAlgn="auto">
              <a:spcBef>
                <a:spcPts val="0"/>
              </a:spcBef>
              <a:spcAft>
                <a:spcPts val="0"/>
              </a:spcAft>
            </a:pPr>
            <a:endParaRPr lang="ru-RU" dirty="0">
              <a:solidFill>
                <a:srgbClr val="000000"/>
              </a:solidFill>
              <a:latin typeface="Arial"/>
              <a:ea typeface="+mn-ea"/>
            </a:endParaRPr>
          </a:p>
        </p:txBody>
      </p:sp>
      <p:sp>
        <p:nvSpPr>
          <p:cNvPr id="13" name="TitleTopPlaceholder" hidden="1"/>
          <p:cNvSpPr>
            <a:spLocks noChangeArrowheads="1"/>
          </p:cNvSpPr>
          <p:nvPr/>
        </p:nvSpPr>
        <p:spPr bwMode="auto">
          <a:xfrm>
            <a:off x="0" y="1"/>
            <a:ext cx="2238620" cy="1712880"/>
          </a:xfrm>
          <a:prstGeom prst="rect">
            <a:avLst/>
          </a:prstGeom>
          <a:solidFill>
            <a:srgbClr val="91A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296" tIns="46648" rIns="93296" bIns="46648" anchor="ctr"/>
          <a:lstStyle/>
          <a:p>
            <a:pPr defTabSz="914400" fontAlgn="auto">
              <a:spcBef>
                <a:spcPts val="0"/>
              </a:spcBef>
              <a:spcAft>
                <a:spcPts val="0"/>
              </a:spcAft>
            </a:pPr>
            <a:endParaRPr lang="ru-RU" dirty="0">
              <a:solidFill>
                <a:srgbClr val="000000"/>
              </a:solidFill>
              <a:latin typeface="Arial"/>
              <a:ea typeface="+mn-ea"/>
            </a:endParaRPr>
          </a:p>
        </p:txBody>
      </p:sp>
      <p:sp>
        <p:nvSpPr>
          <p:cNvPr id="14" name="Rectangle 1189" hidden="1"/>
          <p:cNvSpPr>
            <a:spLocks noChangeArrowheads="1"/>
          </p:cNvSpPr>
          <p:nvPr/>
        </p:nvSpPr>
        <p:spPr bwMode="auto">
          <a:xfrm>
            <a:off x="1" y="1"/>
            <a:ext cx="9140760" cy="5143500"/>
          </a:xfrm>
          <a:prstGeom prst="rect">
            <a:avLst/>
          </a:prstGeom>
          <a:noFill/>
          <a:ln w="31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296" tIns="46648" rIns="93296" bIns="46648" anchor="ctr"/>
          <a:lstStyle/>
          <a:p>
            <a:pPr defTabSz="914400" fontAlgn="auto">
              <a:spcBef>
                <a:spcPts val="0"/>
              </a:spcBef>
              <a:spcAft>
                <a:spcPts val="0"/>
              </a:spcAft>
            </a:pPr>
            <a:endParaRPr lang="ru-RU" dirty="0">
              <a:solidFill>
                <a:srgbClr val="000000"/>
              </a:solidFill>
              <a:latin typeface="Arial"/>
              <a:ea typeface="+mn-ea"/>
            </a:endParaRPr>
          </a:p>
        </p:txBody>
      </p:sp>
      <p:pic>
        <p:nvPicPr>
          <p:cNvPr id="18" name="TitleBottomBarBW" hidden="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20061" y="4930909"/>
            <a:ext cx="1670055" cy="146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4" descr="C:\Natarius\RZD 2012\Форма хоккеистов\вставка красный1.png"/>
          <p:cNvPicPr>
            <a:picLocks noChangeAspect="1" noChangeArrowheads="1"/>
          </p:cNvPicPr>
          <p:nvPr userDrawn="1"/>
        </p:nvPicPr>
        <p:blipFill>
          <a:blip r:embed="rId6" cstate="email"/>
          <a:srcRect/>
          <a:stretch>
            <a:fillRect/>
          </a:stretch>
        </p:blipFill>
        <p:spPr bwMode="auto">
          <a:xfrm>
            <a:off x="0" y="2552097"/>
            <a:ext cx="9150766" cy="2631281"/>
          </a:xfrm>
          <a:prstGeom prst="rect">
            <a:avLst/>
          </a:prstGeom>
          <a:noFill/>
          <a:ln w="9525">
            <a:noFill/>
            <a:miter lim="800000"/>
            <a:headEnd/>
            <a:tailEnd/>
          </a:ln>
        </p:spPr>
      </p:pic>
    </p:spTree>
    <p:extLst>
      <p:ext uri="{BB962C8B-B14F-4D97-AF65-F5344CB8AC3E}">
        <p14:creationId xmlns:p14="http://schemas.microsoft.com/office/powerpoint/2010/main" xmlns="" val="780319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BFEF1D1-AEE1-4591-A432-0F9635C93B5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BFEF1D1-AEE1-4591-A432-0F9635C93B5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BFEF1D1-AEE1-4591-A432-0F9635C93B5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362808" indent="0" algn="ctr">
              <a:buNone/>
              <a:defRPr/>
            </a:lvl2pPr>
            <a:lvl3pPr marL="725616" indent="0" algn="ctr">
              <a:buNone/>
              <a:defRPr/>
            </a:lvl3pPr>
            <a:lvl4pPr marL="1088423" indent="0" algn="ctr">
              <a:buNone/>
              <a:defRPr/>
            </a:lvl4pPr>
            <a:lvl5pPr marL="1451231" indent="0" algn="ctr">
              <a:buNone/>
              <a:defRPr/>
            </a:lvl5pPr>
            <a:lvl6pPr marL="1814039" indent="0" algn="ctr">
              <a:buNone/>
              <a:defRPr/>
            </a:lvl6pPr>
            <a:lvl7pPr marL="2176847" indent="0" algn="ctr">
              <a:buNone/>
              <a:defRPr/>
            </a:lvl7pPr>
            <a:lvl8pPr marL="2539654" indent="0" algn="ctr">
              <a:buNone/>
              <a:defRPr/>
            </a:lvl8pPr>
            <a:lvl9pPr marL="2902461"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xfrm>
            <a:off x="457200" y="4683126"/>
            <a:ext cx="2133600" cy="358775"/>
          </a:xfrm>
          <a:prstGeom prst="rect">
            <a:avLst/>
          </a:prstGeom>
        </p:spPr>
        <p:txBody>
          <a:bodyPr lIns="72562" tIns="36281" rIns="72562" bIns="36281"/>
          <a:lstStyle>
            <a:lvl1pPr>
              <a:defRPr>
                <a:latin typeface="Arial" charset="0"/>
                <a:ea typeface="ＭＳ Ｐゴシック" pitchFamily="34" charset="-128"/>
              </a:defRPr>
            </a:lvl1pPr>
          </a:lstStyle>
          <a:p>
            <a:pPr defTabSz="457167">
              <a:defRPr/>
            </a:pPr>
            <a:endParaRPr lang="ru-RU">
              <a:solidFill>
                <a:srgbClr val="000000"/>
              </a:solidFill>
            </a:endParaRPr>
          </a:p>
        </p:txBody>
      </p:sp>
      <p:sp>
        <p:nvSpPr>
          <p:cNvPr id="5" name="Rectangle 5"/>
          <p:cNvSpPr>
            <a:spLocks noGrp="1" noChangeArrowheads="1"/>
          </p:cNvSpPr>
          <p:nvPr>
            <p:ph type="ftr" sz="quarter" idx="11"/>
          </p:nvPr>
        </p:nvSpPr>
        <p:spPr/>
        <p:txBody>
          <a:bodyPr/>
          <a:lstStyle>
            <a:lvl1pPr>
              <a:defRPr>
                <a:latin typeface="+mn-lt"/>
                <a:ea typeface="ＭＳ Ｐゴシック" pitchFamily="34" charset="-128"/>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2D8222B-D0CF-43A1-AE35-30A8BD6FF4F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7DEE2CCB-2B7B-4992-A341-8D9EE904F074}"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05B454B3-29B4-4107-B61C-54C30F8CE87B}"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4CA26B0A-5358-439F-B1BA-CAC87681A4F3}"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FF79EF71-120B-4BDF-A422-9466EC5260FE}"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1EBDFA21-078C-487E-B1CF-D995E4326089}"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FF1011B1-9FD6-42B0-9B00-A9D7E7B4CCDC}"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67E9C7D7-2110-4A5C-B6CB-AA004F90C586}"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08513745-6A83-43BA-9BC5-47FCB8980836}"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5" name="Рисунок 4" descr="Фоне Городского Пейзажа графические заготовки Загрузить 305 …"/>
          <p:cNvPicPr/>
          <p:nvPr userDrawn="1"/>
        </p:nvPicPr>
        <p:blipFill>
          <a:blip r:embed="rId2" cstate="print">
            <a:duotone>
              <a:schemeClr val="bg2">
                <a:shade val="45000"/>
                <a:satMod val="135000"/>
              </a:schemeClr>
              <a:prstClr val="white"/>
            </a:duotone>
            <a:lum/>
          </a:blip>
          <a:srcRect/>
          <a:stretch>
            <a:fillRect/>
          </a:stretch>
        </p:blipFill>
        <p:spPr bwMode="auto">
          <a:xfrm rot="10800000">
            <a:off x="-1" y="593258"/>
            <a:ext cx="9130839" cy="4214842"/>
          </a:xfrm>
          <a:prstGeom prst="rect">
            <a:avLst/>
          </a:prstGeom>
          <a:noFill/>
          <a:ln>
            <a:noFill/>
          </a:ln>
        </p:spPr>
      </p:pic>
      <p:sp>
        <p:nvSpPr>
          <p:cNvPr id="6" name="Прямоугольник 5"/>
          <p:cNvSpPr/>
          <p:nvPr userDrawn="1"/>
        </p:nvSpPr>
        <p:spPr>
          <a:xfrm>
            <a:off x="3176" y="596053"/>
            <a:ext cx="9140824" cy="4226560"/>
          </a:xfrm>
          <a:prstGeom prst="rect">
            <a:avLst/>
          </a:prstGeom>
          <a:solidFill>
            <a:schemeClr val="accent1">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ru-RU" b="1" dirty="0">
                <a:solidFill>
                  <a:srgbClr val="000000"/>
                </a:solidFill>
                <a:latin typeface="Arial Black" pitchFamily="34" charset="0"/>
              </a:rPr>
              <a:t>     Спасибо за внимание!</a:t>
            </a:r>
          </a:p>
        </p:txBody>
      </p:sp>
    </p:spTree>
    <p:extLst>
      <p:ext uri="{BB962C8B-B14F-4D97-AF65-F5344CB8AC3E}">
        <p14:creationId xmlns:p14="http://schemas.microsoft.com/office/powerpoint/2010/main" xmlns="" val="12854538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58776490-CE83-43FB-87E3-A478B98B3204}"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0A4C96F7-C9BD-4A1F-BC98-1F419E350D34}"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05F407E0-C383-4A48-88C9-B18C1ED37185}"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B8D8B90E-DE02-4B03-BAE4-F7AF5864A314}"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2D6D76A9-F257-402C-9A00-DE55DA078BCA}"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95CA9C75-EC8F-4E35-8C94-410CEFAB8AD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F0D6DB8C-3D1D-40DF-B828-BE2919DFB6DD}"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BB007C8F-15F9-4607-B061-74A75E278E44}"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4CA46-BB6F-490E-92B1-5B7A6D14D170}"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2ACEBA-98C3-456F-84DD-33CFD7329B7F}"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a:xfrm>
            <a:off x="317500" y="4872038"/>
            <a:ext cx="349250" cy="274637"/>
          </a:xfrm>
          <a:prstGeom prst="rect">
            <a:avLst/>
          </a:prstGeom>
        </p:spPr>
        <p:txBody>
          <a:bodyPr/>
          <a:lstStyle>
            <a:lvl1pPr>
              <a:defRPr/>
            </a:lvl1pPr>
          </a:lstStyle>
          <a:p>
            <a:pPr defTabSz="914400" fontAlgn="auto">
              <a:spcBef>
                <a:spcPts val="0"/>
              </a:spcBef>
              <a:spcAft>
                <a:spcPts val="0"/>
              </a:spcAft>
              <a:defRPr/>
            </a:pPr>
            <a:fld id="{5E2D4EE4-E183-4060-8088-BF1B93A9D277}"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
        <p:nvSpPr>
          <p:cNvPr id="25" name="Footer Placeholder 4"/>
          <p:cNvSpPr>
            <a:spLocks noGrp="1"/>
          </p:cNvSpPr>
          <p:nvPr>
            <p:ph type="ftr" sz="quarter" idx="17"/>
          </p:nvPr>
        </p:nvSpPr>
        <p:spPr>
          <a:xfrm>
            <a:off x="547688" y="4872038"/>
            <a:ext cx="2895600" cy="274637"/>
          </a:xfrm>
          <a:prstGeom prst="rect">
            <a:avLst/>
          </a:prstGeom>
        </p:spPr>
        <p:txBody>
          <a:bodyPr/>
          <a:lstStyle>
            <a:lvl1pPr>
              <a:defRPr smtClean="0"/>
            </a:lvl1pPr>
          </a:lstStyle>
          <a:p>
            <a:pPr defTabSz="914400" fontAlgn="auto">
              <a:spcBef>
                <a:spcPts val="0"/>
              </a:spcBef>
              <a:spcAft>
                <a:spcPts val="0"/>
              </a:spcAft>
              <a:defRPr/>
            </a:pPr>
            <a:endParaRPr lang="en-US">
              <a:solidFill>
                <a:srgbClr val="000000"/>
              </a:solidFill>
              <a:latin typeface="Arial"/>
              <a:ea typeface="+mn-ea"/>
            </a:endParaRPr>
          </a:p>
        </p:txBody>
      </p:sp>
    </p:spTree>
    <p:extLst>
      <p:ext uri="{BB962C8B-B14F-4D97-AF65-F5344CB8AC3E}">
        <p14:creationId xmlns:p14="http://schemas.microsoft.com/office/powerpoint/2010/main" xmlns="" val="956040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A7772A-AA1D-47CA-8FD0-82A8B3E81487}"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64D43A-E4C8-4E90-A11E-F7A99445D328}"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9E8CAF-0CA4-4858-AB57-C810367AE502}"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36E92A-CB7E-4580-A755-0E1EB8D38103}"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6934E9-66AE-43D9-9751-29A335DF5059}"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8"/>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F5FCC6-E551-441B-BD7A-3D9562478BA6}"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D6EED1-DCF4-4BED-A669-31C911D9632E}"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23E0B4-54AB-4DB2-A57E-671CD6F20CBC}"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1538A-EB41-43D6-911D-F6433C2844A1}"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05979"/>
            <a:ext cx="8229600" cy="43886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AAEEA6-7BE3-42A8-9B84-4C268DDD6011}"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3097"/>
            <a:ext cx="366712" cy="275035"/>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pitchFamily="34" charset="-128"/>
            </a:endParaRPr>
          </a:p>
        </p:txBody>
      </p:sp>
      <p:sp>
        <p:nvSpPr>
          <p:cNvPr id="8" name="Rectangle 7"/>
          <p:cNvSpPr>
            <a:spLocks noChangeArrowheads="1"/>
          </p:cNvSpPr>
          <p:nvPr userDrawn="1"/>
        </p:nvSpPr>
        <p:spPr bwMode="auto">
          <a:xfrm>
            <a:off x="-374650" y="261938"/>
            <a:ext cx="366712" cy="275035"/>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pitchFamily="34" charset="-128"/>
            </a:endParaRPr>
          </a:p>
        </p:txBody>
      </p:sp>
      <p:sp>
        <p:nvSpPr>
          <p:cNvPr id="12" name="Rectangle 8"/>
          <p:cNvSpPr>
            <a:spLocks noChangeArrowheads="1"/>
          </p:cNvSpPr>
          <p:nvPr userDrawn="1"/>
        </p:nvSpPr>
        <p:spPr bwMode="auto">
          <a:xfrm>
            <a:off x="-374650" y="536972"/>
            <a:ext cx="366712" cy="275034"/>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3" name="Rectangle 9"/>
          <p:cNvSpPr>
            <a:spLocks noChangeArrowheads="1"/>
          </p:cNvSpPr>
          <p:nvPr userDrawn="1"/>
        </p:nvSpPr>
        <p:spPr bwMode="auto">
          <a:xfrm>
            <a:off x="-374650" y="810816"/>
            <a:ext cx="366712" cy="275034"/>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4" name="Rectangle 13"/>
          <p:cNvSpPr>
            <a:spLocks noChangeArrowheads="1"/>
          </p:cNvSpPr>
          <p:nvPr userDrawn="1"/>
        </p:nvSpPr>
        <p:spPr bwMode="auto">
          <a:xfrm>
            <a:off x="-374650" y="1085850"/>
            <a:ext cx="366712" cy="27503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5" name="Rectangle 10"/>
          <p:cNvSpPr>
            <a:spLocks noChangeArrowheads="1"/>
          </p:cNvSpPr>
          <p:nvPr userDrawn="1"/>
        </p:nvSpPr>
        <p:spPr bwMode="auto">
          <a:xfrm>
            <a:off x="-374650" y="1360885"/>
            <a:ext cx="366712" cy="275034"/>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6" name="Rectangle 11"/>
          <p:cNvSpPr>
            <a:spLocks noChangeArrowheads="1"/>
          </p:cNvSpPr>
          <p:nvPr userDrawn="1"/>
        </p:nvSpPr>
        <p:spPr bwMode="auto">
          <a:xfrm>
            <a:off x="-374650" y="1635919"/>
            <a:ext cx="366712" cy="275035"/>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7" name="Rectangle 12"/>
          <p:cNvSpPr>
            <a:spLocks noChangeArrowheads="1"/>
          </p:cNvSpPr>
          <p:nvPr userDrawn="1"/>
        </p:nvSpPr>
        <p:spPr bwMode="auto">
          <a:xfrm>
            <a:off x="-374650" y="1909763"/>
            <a:ext cx="366712" cy="275035"/>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pitchFamily="34" charset="-128"/>
            </a:endParaRPr>
          </a:p>
        </p:txBody>
      </p:sp>
      <p:sp>
        <p:nvSpPr>
          <p:cNvPr id="18" name="Rectangle 16"/>
          <p:cNvSpPr>
            <a:spLocks noChangeArrowheads="1"/>
          </p:cNvSpPr>
          <p:nvPr userDrawn="1"/>
        </p:nvSpPr>
        <p:spPr bwMode="auto">
          <a:xfrm>
            <a:off x="0" y="1"/>
            <a:ext cx="9144000" cy="1031081"/>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pitchFamily="34" charset="-128"/>
            </a:endParaRPr>
          </a:p>
        </p:txBody>
      </p:sp>
      <p:sp>
        <p:nvSpPr>
          <p:cNvPr id="19" name="Rectangle 17"/>
          <p:cNvSpPr>
            <a:spLocks noChangeArrowheads="1"/>
          </p:cNvSpPr>
          <p:nvPr userDrawn="1"/>
        </p:nvSpPr>
        <p:spPr bwMode="auto">
          <a:xfrm>
            <a:off x="0" y="4880373"/>
            <a:ext cx="9144000" cy="263128"/>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pitchFamily="34" charset="-128"/>
            </a:endParaRPr>
          </a:p>
        </p:txBody>
      </p:sp>
      <p:grpSp>
        <p:nvGrpSpPr>
          <p:cNvPr id="2" name="Группа 15"/>
          <p:cNvGrpSpPr>
            <a:grpSpLocks/>
          </p:cNvGrpSpPr>
          <p:nvPr userDrawn="1"/>
        </p:nvGrpSpPr>
        <p:grpSpPr bwMode="auto">
          <a:xfrm>
            <a:off x="8362950" y="4945856"/>
            <a:ext cx="406400" cy="134541"/>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a:xfrm>
            <a:off x="317500" y="4872038"/>
            <a:ext cx="349250" cy="273844"/>
          </a:xfrm>
          <a:prstGeom prst="rect">
            <a:avLst/>
          </a:prstGeom>
        </p:spPr>
        <p:txBody>
          <a:bodyPr/>
          <a:lstStyle>
            <a:lvl1pPr>
              <a:defRPr/>
            </a:lvl1pPr>
          </a:lstStyle>
          <a:p>
            <a:pPr defTabSz="914400" fontAlgn="auto">
              <a:spcBef>
                <a:spcPts val="0"/>
              </a:spcBef>
              <a:spcAft>
                <a:spcPts val="0"/>
              </a:spcAft>
              <a:defRPr/>
            </a:pPr>
            <a:fld id="{C09D454F-76BC-4D8A-8DFC-F7B62F826970}"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
        <p:nvSpPr>
          <p:cNvPr id="25" name="Footer Placeholder 4"/>
          <p:cNvSpPr>
            <a:spLocks noGrp="1"/>
          </p:cNvSpPr>
          <p:nvPr>
            <p:ph type="ftr" sz="quarter" idx="17"/>
          </p:nvPr>
        </p:nvSpPr>
        <p:spPr>
          <a:xfrm>
            <a:off x="547688" y="4872038"/>
            <a:ext cx="2895600" cy="273844"/>
          </a:xfrm>
          <a:prstGeom prst="rect">
            <a:avLst/>
          </a:prstGeom>
        </p:spPr>
        <p:txBody>
          <a:bodyPr/>
          <a:lstStyle>
            <a:lvl1pPr>
              <a:defRPr/>
            </a:lvl1pPr>
          </a:lstStyle>
          <a:p>
            <a:pPr defTabSz="914400" fontAlgn="auto">
              <a:spcBef>
                <a:spcPts val="0"/>
              </a:spcBef>
              <a:spcAft>
                <a:spcPts val="0"/>
              </a:spcAft>
              <a:defRPr/>
            </a:pPr>
            <a:endParaRPr lang="en-US">
              <a:solidFill>
                <a:prstClr val="black"/>
              </a:solidFill>
              <a:latin typeface="Arial"/>
              <a:ea typeface="+mn-ea"/>
            </a:endParaRPr>
          </a:p>
        </p:txBody>
      </p:sp>
    </p:spTree>
    <p:extLst>
      <p:ext uri="{BB962C8B-B14F-4D97-AF65-F5344CB8AC3E}">
        <p14:creationId xmlns:p14="http://schemas.microsoft.com/office/powerpoint/2010/main" xmlns="" val="2390922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05978"/>
            <a:ext cx="822960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200151"/>
            <a:ext cx="4038600" cy="16394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200151"/>
            <a:ext cx="4038600" cy="16394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2953942"/>
            <a:ext cx="4038600" cy="16406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2953942"/>
            <a:ext cx="4038600" cy="16406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96117A-F25D-43FB-A40C-88B237AFBFE3}"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00150"/>
            <a:ext cx="8229600" cy="3394472"/>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A3464-3FF3-46A3-A0BC-2856C4FD0ACD}" type="slidenum">
              <a:rPr lang="ru-RU">
                <a:solidFill>
                  <a:srgbClr val="000000"/>
                </a:solidFill>
              </a:rPr>
              <a:pPr>
                <a:defRPr/>
              </a:pPr>
              <a:t>‹#›</a:t>
            </a:fld>
            <a:endParaRPr lang="ru-RU">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8323" y="2597266"/>
            <a:ext cx="5514509" cy="564404"/>
          </a:xfrm>
        </p:spPr>
        <p:txBody>
          <a:bodyPr/>
          <a:lstStyle>
            <a:lvl1pPr marL="0" marR="0" indent="0" defTabSz="457200" rtl="0" eaLnBrk="0" fontAlgn="base" latinLnBrk="0" hangingPunct="0">
              <a:lnSpc>
                <a:spcPct val="100000"/>
              </a:lnSpc>
              <a:spcBef>
                <a:spcPct val="0"/>
              </a:spcBef>
              <a:spcAft>
                <a:spcPct val="0"/>
              </a:spcAft>
              <a:tabLst/>
              <a:defRPr baseline="0">
                <a:solidFill>
                  <a:srgbClr val="FFFFFF"/>
                </a:solidFill>
              </a:defRPr>
            </a:lvl1pPr>
          </a:lstStyle>
          <a:p>
            <a:pPr lvl="0"/>
            <a:r>
              <a:rPr lang="ru-RU" noProof="0" smtClean="0"/>
              <a:t>Click to edit Master title style</a:t>
            </a:r>
            <a:endParaRPr lang="en-US" noProof="0" dirty="0"/>
          </a:p>
        </p:txBody>
      </p:sp>
      <p:sp>
        <p:nvSpPr>
          <p:cNvPr id="3" name="Subtitle 2"/>
          <p:cNvSpPr>
            <a:spLocks noGrp="1"/>
          </p:cNvSpPr>
          <p:nvPr>
            <p:ph type="subTitle" idx="1"/>
          </p:nvPr>
        </p:nvSpPr>
        <p:spPr>
          <a:xfrm>
            <a:off x="898323" y="3437383"/>
            <a:ext cx="5514509" cy="84873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lang="en-US" dirty="0"/>
          </a:p>
        </p:txBody>
      </p:sp>
      <p:sp>
        <p:nvSpPr>
          <p:cNvPr id="10" name="Text Placeholder 9"/>
          <p:cNvSpPr>
            <a:spLocks noGrp="1"/>
          </p:cNvSpPr>
          <p:nvPr>
            <p:ph type="body" sz="quarter" idx="11"/>
          </p:nvPr>
        </p:nvSpPr>
        <p:spPr>
          <a:xfrm>
            <a:off x="902402" y="4521201"/>
            <a:ext cx="4193157" cy="381396"/>
          </a:xfrm>
        </p:spPr>
        <p:txBody>
          <a:bodyPr anchor="b">
            <a:normAutofit/>
          </a:bodyPr>
          <a:lstStyle>
            <a:lvl1pPr>
              <a:buNone/>
              <a:defRPr sz="1000" baseline="0"/>
            </a:lvl1pPr>
          </a:lstStyle>
          <a:p>
            <a:pPr lvl="0"/>
            <a:r>
              <a:rPr lang="ru-RU"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74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319EDAB8-672B-4400-A783-F979DE7255DA}"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75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CDFFAA79-E160-49C9-A20E-6E60B96710E9}"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76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25876313-1E86-4C1B-A31D-E3C78730419A}"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77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C88BE9FE-3FEF-4496-BBCF-EDFAF6E81B16}"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78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E852A804-3AE4-4455-A375-66F0C4BB37B5}"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79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10583C14-9F52-4F02-A75E-C522A2A04FB6}"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80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736C41F3-35D9-42FF-A20C-9BB7E47EDC33}"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a:prstGeom prst="rect">
            <a:avLst/>
          </a:prstGeo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a:prstGeom prst="rect">
            <a:avLst/>
          </a:prstGeo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a:xfrm>
            <a:off x="317500" y="4872038"/>
            <a:ext cx="349250" cy="274637"/>
          </a:xfrm>
          <a:prstGeom prst="rect">
            <a:avLst/>
          </a:prstGeom>
        </p:spPr>
        <p:txBody>
          <a:bodyPr/>
          <a:lstStyle>
            <a:lvl1pPr>
              <a:defRPr/>
            </a:lvl1pPr>
          </a:lstStyle>
          <a:p>
            <a:pPr defTabSz="914400" fontAlgn="auto">
              <a:spcBef>
                <a:spcPts val="0"/>
              </a:spcBef>
              <a:spcAft>
                <a:spcPts val="0"/>
              </a:spcAft>
              <a:defRPr/>
            </a:pPr>
            <a:fld id="{5E2D4EE4-E183-4060-8088-BF1B93A9D277}" type="slidenum">
              <a:rPr lang="en-US">
                <a:solidFill>
                  <a:srgbClr val="000000"/>
                </a:solidFill>
                <a:latin typeface="Arial"/>
                <a:ea typeface="+mn-ea"/>
              </a:rPr>
              <a:pPr defTabSz="914400" fontAlgn="auto">
                <a:spcBef>
                  <a:spcPts val="0"/>
                </a:spcBef>
                <a:spcAft>
                  <a:spcPts val="0"/>
                </a:spcAft>
                <a:defRPr/>
              </a:pPr>
              <a:t>‹#›</a:t>
            </a:fld>
            <a:endParaRPr lang="en-US">
              <a:solidFill>
                <a:srgbClr val="000000"/>
              </a:solidFill>
              <a:latin typeface="Arial"/>
              <a:ea typeface="+mn-ea"/>
            </a:endParaRPr>
          </a:p>
        </p:txBody>
      </p:sp>
      <p:sp>
        <p:nvSpPr>
          <p:cNvPr id="25" name="Footer Placeholder 4"/>
          <p:cNvSpPr>
            <a:spLocks noGrp="1"/>
          </p:cNvSpPr>
          <p:nvPr>
            <p:ph type="ftr" sz="quarter" idx="17"/>
          </p:nvPr>
        </p:nvSpPr>
        <p:spPr>
          <a:xfrm>
            <a:off x="547688" y="4872038"/>
            <a:ext cx="2895600" cy="274637"/>
          </a:xfrm>
          <a:prstGeom prst="rect">
            <a:avLst/>
          </a:prstGeom>
        </p:spPr>
        <p:txBody>
          <a:bodyPr/>
          <a:lstStyle>
            <a:lvl1pPr>
              <a:defRPr smtClean="0"/>
            </a:lvl1pPr>
          </a:lstStyle>
          <a:p>
            <a:pPr defTabSz="914400" fontAlgn="auto">
              <a:spcBef>
                <a:spcPts val="0"/>
              </a:spcBef>
              <a:spcAft>
                <a:spcPts val="0"/>
              </a:spcAft>
              <a:defRPr/>
            </a:pPr>
            <a:endParaRPr lang="en-US">
              <a:solidFill>
                <a:prstClr val="black"/>
              </a:solidFill>
              <a:latin typeface="Arial"/>
              <a:ea typeface="+mn-ea"/>
            </a:endParaRPr>
          </a:p>
        </p:txBody>
      </p:sp>
    </p:spTree>
    <p:extLst>
      <p:ext uri="{BB962C8B-B14F-4D97-AF65-F5344CB8AC3E}">
        <p14:creationId xmlns:p14="http://schemas.microsoft.com/office/powerpoint/2010/main" xmlns="" val="2128768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1B310425-DBFA-4413-8068-44849E565157}"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81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6"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7"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8"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9" name="Rectangle 13"/>
          <p:cNvSpPr>
            <a:spLocks noChangeArrowheads="1"/>
          </p:cNvSpPr>
          <p:nvPr userDrawn="1"/>
        </p:nvSpPr>
        <p:spPr bwMode="auto">
          <a:xfrm>
            <a:off x="-374650" y="1085850"/>
            <a:ext cx="366712" cy="275749"/>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0" name="Rectangle 10"/>
          <p:cNvSpPr>
            <a:spLocks noChangeArrowheads="1"/>
          </p:cNvSpPr>
          <p:nvPr userDrawn="1"/>
        </p:nvSpPr>
        <p:spPr bwMode="auto">
          <a:xfrm>
            <a:off x="-374650" y="1361600"/>
            <a:ext cx="366712" cy="275748"/>
          </a:xfrm>
          <a:prstGeom prst="rect">
            <a:avLst/>
          </a:prstGeom>
          <a:solidFill>
            <a:srgbClr val="A3A86B"/>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1"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3"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dirty="0">
              <a:solidFill>
                <a:srgbClr val="FFFFFF"/>
              </a:solidFill>
              <a:latin typeface="Arial"/>
              <a:cs typeface="Arial" charset="0"/>
            </a:endParaRPr>
          </a:p>
        </p:txBody>
      </p:sp>
      <p:sp>
        <p:nvSpPr>
          <p:cNvPr id="14"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sp>
        <p:nvSpPr>
          <p:cNvPr id="17"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p:spPr>
        <p:txBody>
          <a:bodyPr anchor="ctr"/>
          <a:lstStyle/>
          <a:p>
            <a:pPr algn="ctr" defTabSz="914400" fontAlgn="auto">
              <a:spcBef>
                <a:spcPts val="0"/>
              </a:spcBef>
              <a:spcAft>
                <a:spcPts val="0"/>
              </a:spcAft>
              <a:defRPr/>
            </a:pPr>
            <a:endParaRPr lang="en-US">
              <a:solidFill>
                <a:srgbClr val="FFFFFF"/>
              </a:solidFill>
              <a:latin typeface="Arial"/>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19"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0"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sp>
          <p:nvSpPr>
            <p:cNvPr id="21"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srgbClr val="000000"/>
                </a:solidFill>
              </a:endParaRPr>
            </a:p>
          </p:txBody>
        </p:sp>
      </p:grpSp>
      <p:sp>
        <p:nvSpPr>
          <p:cNvPr id="15" name="Picture Placeholder 14"/>
          <p:cNvSpPr>
            <a:spLocks noGrp="1"/>
          </p:cNvSpPr>
          <p:nvPr>
            <p:ph type="pic" sz="quarter" idx="13"/>
          </p:nvPr>
        </p:nvSpPr>
        <p:spPr>
          <a:xfrm>
            <a:off x="315916" y="1447803"/>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21" y="1447803"/>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30" y="294028"/>
            <a:ext cx="8458241" cy="766002"/>
          </a:xfrm>
        </p:spPr>
        <p:txBody>
          <a:bodyPr/>
          <a:lstStyle>
            <a:lvl1pPr>
              <a:defRPr baseline="0"/>
            </a:lvl1pPr>
          </a:lstStyle>
          <a:p>
            <a:r>
              <a:rPr lang="en-US" smtClean="0"/>
              <a:t>Click to edit Master title style</a:t>
            </a:r>
            <a:endParaRPr lang="en-US" dirty="0"/>
          </a:p>
        </p:txBody>
      </p:sp>
      <p:sp>
        <p:nvSpPr>
          <p:cNvPr id="22" name="Slide Number Placeholder 5"/>
          <p:cNvSpPr>
            <a:spLocks noGrp="1"/>
          </p:cNvSpPr>
          <p:nvPr>
            <p:ph type="sldNum" sz="quarter" idx="14"/>
          </p:nvPr>
        </p:nvSpPr>
        <p:spPr>
          <a:xfrm>
            <a:off x="317500" y="4872038"/>
            <a:ext cx="349250" cy="275749"/>
          </a:xfrm>
        </p:spPr>
        <p:txBody>
          <a:bodyPr/>
          <a:lstStyle>
            <a:lvl1pPr>
              <a:defRPr>
                <a:cs typeface="Arial" pitchFamily="34" charset="0"/>
              </a:defRPr>
            </a:lvl1pPr>
          </a:lstStyle>
          <a:p>
            <a:pPr>
              <a:defRPr/>
            </a:pPr>
            <a:fld id="{CB054792-B0BE-4D36-B1C7-CF11CBCA8CD3}" type="slidenum">
              <a:rPr lang="en-US">
                <a:solidFill>
                  <a:srgbClr val="000000"/>
                </a:solidFill>
              </a:rPr>
              <a:pPr>
                <a:defRPr/>
              </a:pPr>
              <a:t>‹#›</a:t>
            </a:fld>
            <a:endParaRPr lang="en-US">
              <a:solidFill>
                <a:srgbClr val="000000"/>
              </a:solidFill>
            </a:endParaRPr>
          </a:p>
        </p:txBody>
      </p:sp>
      <p:sp>
        <p:nvSpPr>
          <p:cNvPr id="23" name="Footer Placeholder 4"/>
          <p:cNvSpPr>
            <a:spLocks noGrp="1"/>
          </p:cNvSpPr>
          <p:nvPr>
            <p:ph type="ftr" sz="quarter" idx="15"/>
          </p:nvPr>
        </p:nvSpPr>
        <p:spPr>
          <a:xfrm>
            <a:off x="547688" y="4872038"/>
            <a:ext cx="2895600" cy="275749"/>
          </a:xfrm>
        </p:spPr>
        <p:txBody>
          <a:bodyPr/>
          <a:lstStyle>
            <a:lvl1pPr>
              <a:defRPr>
                <a:cs typeface="Arial" pitchFamily="34" charset="0"/>
              </a:defRPr>
            </a:lvl1pPr>
          </a:lstStyle>
          <a:p>
            <a:pPr>
              <a:defRPr/>
            </a:pPr>
            <a:r>
              <a:rPr lang="ru-RU">
                <a:solidFill>
                  <a:srgbClr val="000000"/>
                </a:solidFill>
              </a:rPr>
              <a:t>| Октябрьская железная дорога – филиал ОАО «РЖД»| </a:t>
            </a:r>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9"/>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pPr defTabSz="914400" fontAlgn="auto">
              <a:spcBef>
                <a:spcPts val="0"/>
              </a:spcBef>
              <a:spcAft>
                <a:spcPts val="0"/>
              </a:spcAft>
            </a:pPr>
            <a:endParaRPr lang="ru-RU">
              <a:solidFill>
                <a:srgbClr val="000000"/>
              </a:solidFill>
              <a:latin typeface="Arial"/>
              <a:ea typeface="+mn-ea"/>
            </a:endParaRPr>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pPr defTabSz="914400" fontAlgn="auto">
              <a:spcBef>
                <a:spcPts val="0"/>
              </a:spcBef>
              <a:spcAft>
                <a:spcPts val="0"/>
              </a:spcAft>
            </a:pPr>
            <a:endParaRPr lang="ru-RU">
              <a:solidFill>
                <a:srgbClr val="000000"/>
              </a:solidFill>
              <a:latin typeface="Arial"/>
              <a:ea typeface="+mn-ea"/>
            </a:endParaRPr>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pPr defTabSz="914400" fontAlgn="auto">
              <a:spcBef>
                <a:spcPts val="0"/>
              </a:spcBef>
              <a:spcAft>
                <a:spcPts val="0"/>
              </a:spcAft>
            </a:pPr>
            <a:fld id="{55F68455-CD38-49BC-85E3-F95F1F1DB0B7}" type="slidenum">
              <a:rPr lang="ru-RU">
                <a:solidFill>
                  <a:srgbClr val="000000"/>
                </a:solidFill>
                <a:latin typeface="Arial"/>
                <a:ea typeface="+mn-ea"/>
              </a:rPr>
              <a:pPr defTabSz="914400" fontAlgn="auto">
                <a:spcBef>
                  <a:spcPts val="0"/>
                </a:spcBef>
                <a:spcAft>
                  <a:spcPts val="0"/>
                </a:spcAft>
              </a:pPr>
              <a:t>‹#›</a:t>
            </a:fld>
            <a:endParaRPr lang="ru-RU">
              <a:solidFill>
                <a:srgbClr val="000000"/>
              </a:solidFill>
              <a:latin typeface="Arial"/>
              <a:ea typeface="+mn-ea"/>
            </a:endParaRPr>
          </a:p>
        </p:txBody>
      </p:sp>
    </p:spTree>
    <p:extLst>
      <p:ext uri="{BB962C8B-B14F-4D97-AF65-F5344CB8AC3E}">
        <p14:creationId xmlns:p14="http://schemas.microsoft.com/office/powerpoint/2010/main" xmlns="" val="664325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Title 1"/>
          <p:cNvSpPr txBox="1">
            <a:spLocks/>
          </p:cNvSpPr>
          <p:nvPr userDrawn="1"/>
        </p:nvSpPr>
        <p:spPr>
          <a:xfrm>
            <a:off x="890588" y="2517775"/>
            <a:ext cx="5513387" cy="565150"/>
          </a:xfrm>
          <a:prstGeom prst="rect">
            <a:avLst/>
          </a:prstGeom>
        </p:spPr>
        <p:txBody>
          <a:bodyPr anchor="ctr">
            <a:normAutofit/>
          </a:bodyPr>
          <a:lstStyle/>
          <a:p>
            <a:pPr eaLnBrk="0" hangingPunct="0">
              <a:defRPr/>
            </a:pPr>
            <a:r>
              <a:rPr lang="ru-RU" sz="2200">
                <a:solidFill>
                  <a:srgbClr val="FFFFFF"/>
                </a:solidFill>
                <a:latin typeface="Verdana" pitchFamily="34" charset="0"/>
                <a:ea typeface="+mn-ea"/>
                <a:cs typeface="Arial" pitchFamily="34" charset="0"/>
              </a:rPr>
              <a:t>Образец заголовка</a:t>
            </a:r>
            <a:endParaRPr lang="en-US" sz="2200">
              <a:solidFill>
                <a:srgbClr val="FFFFFF"/>
              </a:solidFill>
              <a:latin typeface="Verdana" pitchFamily="34" charset="0"/>
              <a:ea typeface="+mn-ea"/>
              <a:cs typeface="Arial" pitchFamily="34" charset="0"/>
            </a:endParaRPr>
          </a:p>
        </p:txBody>
      </p:sp>
      <p:sp>
        <p:nvSpPr>
          <p:cNvPr id="9" name="Text Placeholder 9"/>
          <p:cNvSpPr>
            <a:spLocks noGrp="1"/>
          </p:cNvSpPr>
          <p:nvPr>
            <p:ph type="body" sz="quarter" idx="11"/>
          </p:nvPr>
        </p:nvSpPr>
        <p:spPr>
          <a:xfrm>
            <a:off x="902401" y="4521200"/>
            <a:ext cx="4193157" cy="381396"/>
          </a:xfrm>
        </p:spPr>
        <p:txBody>
          <a:bodyPr anchor="b">
            <a:normAutofit/>
          </a:bodyPr>
          <a:lstStyle>
            <a:lvl1pPr>
              <a:buNone/>
              <a:defRPr sz="1000" baseline="0"/>
            </a:lvl1pPr>
          </a:lstStyle>
          <a:p>
            <a:pPr lvl="0"/>
            <a:r>
              <a:rPr lang="ru-RU" smtClean="0"/>
              <a:t>Образец текста</a:t>
            </a:r>
          </a:p>
        </p:txBody>
      </p:sp>
      <p:sp>
        <p:nvSpPr>
          <p:cNvPr id="10" name="Title 1"/>
          <p:cNvSpPr>
            <a:spLocks noGrp="1"/>
          </p:cNvSpPr>
          <p:nvPr>
            <p:ph type="ctrTitle"/>
          </p:nvPr>
        </p:nvSpPr>
        <p:spPr>
          <a:xfrm>
            <a:off x="890030" y="2625757"/>
            <a:ext cx="5514509" cy="564404"/>
          </a:xfrm>
        </p:spPr>
        <p:txBody>
          <a:bodyPr/>
          <a:lstStyle>
            <a:lvl1pPr marL="0" marR="0" indent="0" defTabSz="457200" rtl="0" eaLnBrk="0" fontAlgn="base" latinLnBrk="0" hangingPunct="0">
              <a:lnSpc>
                <a:spcPct val="100000"/>
              </a:lnSpc>
              <a:spcBef>
                <a:spcPct val="0"/>
              </a:spcBef>
              <a:spcAft>
                <a:spcPct val="0"/>
              </a:spcAft>
              <a:tabLst/>
              <a:defRPr baseline="0">
                <a:solidFill>
                  <a:srgbClr val="FFFFFF"/>
                </a:solidFill>
              </a:defRPr>
            </a:lvl1pPr>
          </a:lstStyle>
          <a:p>
            <a:pPr lvl="0"/>
            <a:r>
              <a:rPr lang="ru-RU" noProof="0" smtClean="0"/>
              <a:t>Образец заголовка</a:t>
            </a:r>
            <a:endParaRPr lang="en-US" noProof="0" dirty="0"/>
          </a:p>
        </p:txBody>
      </p:sp>
      <p:sp>
        <p:nvSpPr>
          <p:cNvPr id="11" name="Subtitle 2"/>
          <p:cNvSpPr>
            <a:spLocks noGrp="1"/>
          </p:cNvSpPr>
          <p:nvPr>
            <p:ph type="subTitle" idx="1"/>
          </p:nvPr>
        </p:nvSpPr>
        <p:spPr>
          <a:xfrm>
            <a:off x="898321" y="3437382"/>
            <a:ext cx="5514509" cy="84873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568952" cy="820800"/>
          </a:xfrm>
        </p:spPr>
        <p:txBody>
          <a:bodyPr/>
          <a:lstStyle/>
          <a:p>
            <a:r>
              <a:rPr lang="ru-RU" smtClean="0"/>
              <a:t>Образец заголовка</a:t>
            </a:r>
            <a:endParaRPr lang="ru-RU" dirty="0"/>
          </a:p>
        </p:txBody>
      </p:sp>
      <p:sp>
        <p:nvSpPr>
          <p:cNvPr id="7" name="Content Placeholder 2"/>
          <p:cNvSpPr>
            <a:spLocks noGrp="1"/>
          </p:cNvSpPr>
          <p:nvPr>
            <p:ph idx="13"/>
          </p:nvPr>
        </p:nvSpPr>
        <p:spPr>
          <a:xfrm>
            <a:off x="244224"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8" name="Content Placeholder 2"/>
          <p:cNvSpPr>
            <a:spLocks noGrp="1"/>
          </p:cNvSpPr>
          <p:nvPr>
            <p:ph idx="14"/>
          </p:nvPr>
        </p:nvSpPr>
        <p:spPr>
          <a:xfrm>
            <a:off x="395537" y="1437625"/>
            <a:ext cx="8529889" cy="3295634"/>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Title Placeholder 1"/>
          <p:cNvSpPr>
            <a:spLocks noGrp="1"/>
          </p:cNvSpPr>
          <p:nvPr>
            <p:ph type="title"/>
          </p:nvPr>
        </p:nvSpPr>
        <p:spPr>
          <a:xfrm>
            <a:off x="323528" y="2494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4" y="1354836"/>
            <a:ext cx="7094790"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
        <p:nvSpPr>
          <p:cNvPr id="9" name="Text Placeholder 3"/>
          <p:cNvSpPr>
            <a:spLocks noGrp="1"/>
          </p:cNvSpPr>
          <p:nvPr>
            <p:ph type="body" sz="half" idx="2"/>
          </p:nvPr>
        </p:nvSpPr>
        <p:spPr>
          <a:xfrm>
            <a:off x="7457655" y="1383619"/>
            <a:ext cx="1316459" cy="3266852"/>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lvl1pPr>
              <a:defRPr/>
            </a:lvl1pPr>
          </a:lstStyle>
          <a:p>
            <a:r>
              <a:rPr lang="ru-RU" smtClean="0"/>
              <a:t>Образец заголовка</a:t>
            </a:r>
            <a:endParaRPr lang="ru-RU" dirty="0"/>
          </a:p>
        </p:txBody>
      </p:sp>
      <p:sp>
        <p:nvSpPr>
          <p:cNvPr id="10" name="Content Placeholder 2"/>
          <p:cNvSpPr>
            <a:spLocks noGrp="1"/>
          </p:cNvSpPr>
          <p:nvPr>
            <p:ph idx="1"/>
          </p:nvPr>
        </p:nvSpPr>
        <p:spPr>
          <a:xfrm>
            <a:off x="244224" y="1354836"/>
            <a:ext cx="7094790" cy="329563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7457655" y="1408859"/>
            <a:ext cx="1316459" cy="3241611"/>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5486"/>
            <a:ext cx="8229600" cy="820800"/>
          </a:xfrm>
        </p:spPr>
        <p:txBody>
          <a:bodyPr/>
          <a:lstStyle/>
          <a:p>
            <a:r>
              <a:rPr lang="ru-RU" smtClean="0"/>
              <a:t>Образец заголовка</a:t>
            </a:r>
            <a:endParaRPr lang="ru-RU" dirty="0"/>
          </a:p>
        </p:txBody>
      </p:sp>
      <p:sp>
        <p:nvSpPr>
          <p:cNvPr id="8" name="Content Placeholder 2"/>
          <p:cNvSpPr>
            <a:spLocks noGrp="1"/>
          </p:cNvSpPr>
          <p:nvPr>
            <p:ph idx="1"/>
          </p:nvPr>
        </p:nvSpPr>
        <p:spPr>
          <a:xfrm>
            <a:off x="244224"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dirty="0" smtClean="0"/>
              <a:t>Образец текста</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36700" y="1352278"/>
            <a:ext cx="420671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6" name="Content Placeholder 3"/>
          <p:cNvSpPr>
            <a:spLocks noGrp="1"/>
          </p:cNvSpPr>
          <p:nvPr>
            <p:ph sz="half" idx="2"/>
          </p:nvPr>
        </p:nvSpPr>
        <p:spPr>
          <a:xfrm>
            <a:off x="4577640" y="1352278"/>
            <a:ext cx="4196473" cy="327925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6" y="1284685"/>
            <a:ext cx="7013575" cy="3348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9" name="Text Placeholder 3"/>
          <p:cNvSpPr>
            <a:spLocks noGrp="1"/>
          </p:cNvSpPr>
          <p:nvPr>
            <p:ph type="body" sz="half" idx="2"/>
          </p:nvPr>
        </p:nvSpPr>
        <p:spPr>
          <a:xfrm>
            <a:off x="7457655" y="1289803"/>
            <a:ext cx="1316459" cy="3342920"/>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327026" y="128468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9" name="Picture Placeholder 2"/>
          <p:cNvSpPr>
            <a:spLocks noGrp="1"/>
          </p:cNvSpPr>
          <p:nvPr>
            <p:ph type="pic" idx="10"/>
          </p:nvPr>
        </p:nvSpPr>
        <p:spPr>
          <a:xfrm>
            <a:off x="4667250" y="128587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10"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6"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7"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9"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0"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1"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pic>
        <p:nvPicPr>
          <p:cNvPr id="18" name="Picture 17" descr="rzd_logo.png"/>
          <p:cNvPicPr>
            <a:picLocks noChangeAspect="1"/>
          </p:cNvPicPr>
          <p:nvPr userDrawn="1"/>
        </p:nvPicPr>
        <p:blipFill>
          <a:blip r:embed="rId2" cstate="print"/>
          <a:srcRect/>
          <a:stretch>
            <a:fillRect/>
          </a:stretch>
        </p:blipFill>
        <p:spPr bwMode="auto">
          <a:xfrm>
            <a:off x="8280400" y="4883150"/>
            <a:ext cx="573088" cy="260350"/>
          </a:xfrm>
          <a:prstGeom prst="rect">
            <a:avLst/>
          </a:prstGeom>
          <a:noFill/>
          <a:ln w="9525">
            <a:noFill/>
            <a:miter lim="800000"/>
            <a:headEnd/>
            <a:tailEnd/>
          </a:ln>
        </p:spPr>
      </p:pic>
      <p:sp>
        <p:nvSpPr>
          <p:cNvPr id="15" name="Picture Placeholder 14"/>
          <p:cNvSpPr>
            <a:spLocks noGrp="1"/>
          </p:cNvSpPr>
          <p:nvPr>
            <p:ph type="pic" sz="quarter" idx="13"/>
          </p:nvPr>
        </p:nvSpPr>
        <p:spPr>
          <a:xfrm>
            <a:off x="315915" y="1447799"/>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14" y="1447801"/>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9" name="Slide Number Placeholder 5"/>
          <p:cNvSpPr>
            <a:spLocks noGrp="1"/>
          </p:cNvSpPr>
          <p:nvPr>
            <p:ph type="sldNum" sz="quarter" idx="14"/>
          </p:nvPr>
        </p:nvSpPr>
        <p:spPr/>
        <p:txBody>
          <a:bodyPr/>
          <a:lstStyle>
            <a:lvl1pPr>
              <a:defRPr/>
            </a:lvl1pPr>
          </a:lstStyle>
          <a:p>
            <a:pPr>
              <a:defRPr/>
            </a:pPr>
            <a:fld id="{404CA954-9D63-4140-AE43-7A3623206236}" type="slidenum">
              <a:rPr lang="en-US"/>
              <a:pPr>
                <a:defRPr/>
              </a:pPr>
              <a:t>‹#›</a:t>
            </a:fld>
            <a:endParaRPr lang="en-US"/>
          </a:p>
        </p:txBody>
      </p:sp>
      <p:sp>
        <p:nvSpPr>
          <p:cNvPr id="20" name="Footer Placeholder 4"/>
          <p:cNvSpPr>
            <a:spLocks noGrp="1"/>
          </p:cNvSpPr>
          <p:nvPr>
            <p:ph type="ftr" sz="quarter" idx="15"/>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Вертикальный заголовок и текст">
    <p:spTree>
      <p:nvGrpSpPr>
        <p:cNvPr id="1" name=""/>
        <p:cNvGrpSpPr/>
        <p:nvPr/>
      </p:nvGrpSpPr>
      <p:grpSpPr>
        <a:xfrm>
          <a:off x="0" y="0"/>
          <a:ext cx="0" cy="0"/>
          <a:chOff x="0" y="0"/>
          <a:chExt cx="0" cy="0"/>
        </a:xfrm>
      </p:grpSpPr>
      <p:sp>
        <p:nvSpPr>
          <p:cNvPr id="3"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4"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6"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7"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8"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10"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sp>
        <p:nvSpPr>
          <p:cNvPr id="4"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7"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8"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9"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3"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4" y="1354836"/>
            <a:ext cx="8529889"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dirty="0" smtClean="0"/>
              <a:t>Образец текста</a:t>
            </a:r>
          </a:p>
        </p:txBody>
      </p:sp>
      <p:sp>
        <p:nvSpPr>
          <p:cNvPr id="4"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4" y="1354836"/>
            <a:ext cx="7094790" cy="329563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smtClean="0"/>
              <a:t>Образец текста</a:t>
            </a:r>
          </a:p>
        </p:txBody>
      </p:sp>
      <p:sp>
        <p:nvSpPr>
          <p:cNvPr id="4"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
        <p:nvSpPr>
          <p:cNvPr id="130" name="Text Placeholder 3"/>
          <p:cNvSpPr>
            <a:spLocks noGrp="1"/>
          </p:cNvSpPr>
          <p:nvPr>
            <p:ph type="body" sz="half" idx="2"/>
          </p:nvPr>
        </p:nvSpPr>
        <p:spPr>
          <a:xfrm>
            <a:off x="7457655" y="1408859"/>
            <a:ext cx="1316459" cy="3241611"/>
          </a:xfrm>
        </p:spPr>
        <p:txBody>
          <a:bodyPr>
            <a:normAutofit/>
          </a:bodyPr>
          <a:lstStyle>
            <a:lvl1pPr marL="0" indent="0">
              <a:buNone/>
              <a:defRPr sz="1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6700" y="1345664"/>
            <a:ext cx="4206713" cy="3285868"/>
          </a:xfrm>
        </p:spPr>
        <p:txBody>
          <a:bodyPr>
            <a:normAutofit/>
          </a:bodyPr>
          <a:lstStyle>
            <a:lvl1pPr marL="0" indent="0">
              <a:buNone/>
              <a:defRPr sz="1600"/>
            </a:lvl1pPr>
            <a:lvl2pPr marL="0" indent="0">
              <a:buNone/>
              <a:defRPr sz="1600"/>
            </a:lvl2pPr>
            <a:lvl3pPr marL="0" indent="0">
              <a:buNone/>
              <a:defRPr sz="1600"/>
            </a:lvl3pPr>
            <a:lvl4pPr marL="0" indent="0">
              <a:buNone/>
              <a:defRPr sz="1600"/>
            </a:lvl4pPr>
            <a:lvl5pPr marL="0" indent="0">
              <a:buNone/>
              <a:defRPr sz="1600"/>
            </a:lvl5pPr>
            <a:lvl6pPr>
              <a:defRPr sz="1800"/>
            </a:lvl6pPr>
            <a:lvl7pPr>
              <a:defRPr sz="1800"/>
            </a:lvl7pPr>
            <a:lvl8pPr>
              <a:defRPr sz="1800"/>
            </a:lvl8pPr>
            <a:lvl9pPr>
              <a:defRPr sz="1800"/>
            </a:lvl9pPr>
          </a:lstStyle>
          <a:p>
            <a:pPr lvl="0"/>
            <a:r>
              <a:rPr lang="ru-RU" dirty="0" smtClean="0"/>
              <a:t>Образец текста</a:t>
            </a:r>
          </a:p>
        </p:txBody>
      </p:sp>
      <p:sp>
        <p:nvSpPr>
          <p:cNvPr id="4" name="Content Placeholder 3"/>
          <p:cNvSpPr>
            <a:spLocks noGrp="1"/>
          </p:cNvSpPr>
          <p:nvPr>
            <p:ph sz="half" idx="2"/>
          </p:nvPr>
        </p:nvSpPr>
        <p:spPr>
          <a:xfrm>
            <a:off x="4577640" y="1345664"/>
            <a:ext cx="4196473" cy="3285868"/>
          </a:xfrm>
        </p:spPr>
        <p:txBody>
          <a:bodyPr>
            <a:normAutofit/>
          </a:bodyPr>
          <a:lstStyle>
            <a:lvl1pPr marL="0" indent="0">
              <a:buFont typeface="Arial"/>
              <a:buNone/>
              <a:defRPr sz="1600"/>
            </a:lvl1pPr>
            <a:lvl2pPr marL="0" indent="0">
              <a:buFont typeface="Arial"/>
              <a:buNone/>
              <a:defRPr sz="1600"/>
            </a:lvl2pPr>
            <a:lvl3pPr marL="0" indent="0">
              <a:buFont typeface="Arial"/>
              <a:buNone/>
              <a:defRPr sz="1600"/>
            </a:lvl3pPr>
            <a:lvl4pPr marL="0" indent="0">
              <a:buFont typeface="Arial"/>
              <a:buNone/>
              <a:defRPr sz="1600"/>
            </a:lvl4pPr>
            <a:lvl5pPr marL="0" indent="0">
              <a:buFont typeface="Arial"/>
              <a:buNone/>
              <a:defRPr sz="1600"/>
            </a:lvl5pPr>
            <a:lvl6pPr>
              <a:defRPr sz="1800"/>
            </a:lvl6pPr>
            <a:lvl7pPr>
              <a:defRPr sz="1800"/>
            </a:lvl7pPr>
            <a:lvl8pPr>
              <a:defRPr sz="1800"/>
            </a:lvl8pPr>
            <a:lvl9pPr>
              <a:defRPr sz="1800"/>
            </a:lvl9pPr>
          </a:lstStyle>
          <a:p>
            <a:pPr lvl="0"/>
            <a:r>
              <a:rPr lang="ru-RU" smtClean="0"/>
              <a:t>Образец текста</a:t>
            </a:r>
          </a:p>
        </p:txBody>
      </p:sp>
      <p:sp>
        <p:nvSpPr>
          <p:cNvPr id="8" name="Title Placeholder 1"/>
          <p:cNvSpPr>
            <a:spLocks noGrp="1"/>
          </p:cNvSpPr>
          <p:nvPr>
            <p:ph type="title"/>
          </p:nvPr>
        </p:nvSpPr>
        <p:spPr>
          <a:xfrm>
            <a:off x="230731" y="195486"/>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7026" y="1284685"/>
            <a:ext cx="7013575" cy="3348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7457655" y="1289803"/>
            <a:ext cx="1316459" cy="3342920"/>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7026" y="1284685"/>
            <a:ext cx="7013575" cy="33480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7457655" y="1289803"/>
            <a:ext cx="1316459" cy="3342920"/>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itle Placeholder 1"/>
          <p:cNvSpPr>
            <a:spLocks noGrp="1"/>
          </p:cNvSpPr>
          <p:nvPr>
            <p:ph type="title"/>
          </p:nvPr>
        </p:nvSpPr>
        <p:spPr>
          <a:xfrm>
            <a:off x="230731" y="258893"/>
            <a:ext cx="8543382" cy="767426"/>
          </a:xfrm>
          <a:prstGeom prst="rect">
            <a:avLst/>
          </a:prstGeom>
        </p:spPr>
        <p:txBody>
          <a:bodyPr rtlCol="0">
            <a:normAutofit/>
          </a:bodyPr>
          <a:lstStyle/>
          <a:p>
            <a:r>
              <a:rPr lang="ru-RU" smtClean="0"/>
              <a:t>Образец заголовка</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7026" y="128468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229301" y="4242852"/>
            <a:ext cx="4214113" cy="515541"/>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
        <p:nvSpPr>
          <p:cNvPr id="131" name="Picture Placeholder 2"/>
          <p:cNvSpPr>
            <a:spLocks noGrp="1"/>
          </p:cNvSpPr>
          <p:nvPr>
            <p:ph type="pic" idx="10"/>
          </p:nvPr>
        </p:nvSpPr>
        <p:spPr>
          <a:xfrm>
            <a:off x="4667250" y="1285875"/>
            <a:ext cx="4125913" cy="28336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132" name="Text Placeholder 3"/>
          <p:cNvSpPr>
            <a:spLocks noGrp="1"/>
          </p:cNvSpPr>
          <p:nvPr>
            <p:ph type="body" sz="half" idx="11"/>
          </p:nvPr>
        </p:nvSpPr>
        <p:spPr>
          <a:xfrm>
            <a:off x="4569525" y="4237427"/>
            <a:ext cx="4214113" cy="515541"/>
          </a:xfrm>
        </p:spPr>
        <p:txBody>
          <a:bodyPr>
            <a:normAutofit/>
          </a:bodyPr>
          <a:lstStyle>
            <a:lvl1pPr marL="0" indent="0">
              <a:buNone/>
              <a:defRPr sz="1000">
                <a:solidFill>
                  <a:srgbClr val="0066A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pic>
        <p:nvPicPr>
          <p:cNvPr id="20" name="Picture 17" descr="rzd_logo.png"/>
          <p:cNvPicPr>
            <a:picLocks noChangeAspect="1"/>
          </p:cNvPicPr>
          <p:nvPr userDrawn="1"/>
        </p:nvPicPr>
        <p:blipFill>
          <a:blip r:embed="rId2" cstate="print"/>
          <a:srcRect/>
          <a:stretch>
            <a:fillRect/>
          </a:stretch>
        </p:blipFill>
        <p:spPr bwMode="auto">
          <a:xfrm>
            <a:off x="8280400" y="4883150"/>
            <a:ext cx="573088" cy="260350"/>
          </a:xfrm>
          <a:prstGeom prst="rect">
            <a:avLst/>
          </a:prstGeom>
          <a:noFill/>
          <a:ln w="9525">
            <a:noFill/>
            <a:miter lim="800000"/>
            <a:headEnd/>
            <a:tailEnd/>
          </a:ln>
        </p:spPr>
      </p:pic>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1" name="Slide Number Placeholder 5"/>
          <p:cNvSpPr>
            <a:spLocks noGrp="1"/>
          </p:cNvSpPr>
          <p:nvPr>
            <p:ph type="sldNum" sz="quarter" idx="16"/>
          </p:nvPr>
        </p:nvSpPr>
        <p:spPr/>
        <p:txBody>
          <a:bodyPr/>
          <a:lstStyle>
            <a:lvl1pPr>
              <a:defRPr/>
            </a:lvl1pPr>
          </a:lstStyle>
          <a:p>
            <a:pPr>
              <a:defRPr/>
            </a:pPr>
            <a:fld id="{26232C58-CDCF-43E5-8235-2584BDC72E3B}" type="slidenum">
              <a:rPr lang="en-US"/>
              <a:pPr>
                <a:defRPr/>
              </a:pPr>
              <a:t>‹#›</a:t>
            </a:fld>
            <a:endParaRPr lang="en-US"/>
          </a:p>
        </p:txBody>
      </p:sp>
      <p:sp>
        <p:nvSpPr>
          <p:cNvPr id="22"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Заголовок раздела">
    <p:spTree>
      <p:nvGrpSpPr>
        <p:cNvPr id="1" name=""/>
        <p:cNvGrpSpPr/>
        <p:nvPr/>
      </p:nvGrpSpPr>
      <p:grpSpPr>
        <a:xfrm>
          <a:off x="0" y="0"/>
          <a:ext cx="0" cy="0"/>
          <a:chOff x="0" y="0"/>
          <a:chExt cx="0" cy="0"/>
        </a:xfrm>
      </p:grpSpPr>
      <p:sp>
        <p:nvSpPr>
          <p:cNvPr id="4"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7"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8"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9"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3"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0731" y="258893"/>
            <a:ext cx="8543382" cy="767426"/>
          </a:xfrm>
          <a:prstGeom prst="rect">
            <a:avLst/>
          </a:prstGeom>
        </p:spPr>
        <p:txBody>
          <a:bodyPr rtlCol="0">
            <a:normAutofit/>
          </a:bodyPr>
          <a:lstStyle/>
          <a:p>
            <a:r>
              <a:rPr lang="ru-RU" dirty="0" smtClean="0"/>
              <a:t>Образец заголовка</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Заголовок раздела">
    <p:spTree>
      <p:nvGrpSpPr>
        <p:cNvPr id="1" name=""/>
        <p:cNvGrpSpPr/>
        <p:nvPr/>
      </p:nvGrpSpPr>
      <p:grpSpPr>
        <a:xfrm>
          <a:off x="0" y="0"/>
          <a:ext cx="0" cy="0"/>
          <a:chOff x="0" y="0"/>
          <a:chExt cx="0" cy="0"/>
        </a:xfrm>
      </p:grpSpPr>
      <p:sp>
        <p:nvSpPr>
          <p:cNvPr id="4"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7"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8"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9"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3"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_Заголовок раздела">
    <p:spTree>
      <p:nvGrpSpPr>
        <p:cNvPr id="1" name=""/>
        <p:cNvGrpSpPr/>
        <p:nvPr/>
      </p:nvGrpSpPr>
      <p:grpSpPr>
        <a:xfrm>
          <a:off x="0" y="0"/>
          <a:ext cx="0" cy="0"/>
          <a:chOff x="0" y="0"/>
          <a:chExt cx="0" cy="0"/>
        </a:xfrm>
      </p:grpSpPr>
      <p:sp>
        <p:nvSpPr>
          <p:cNvPr id="4" name="Rectangle 21"/>
          <p:cNvSpPr/>
          <p:nvPr userDrawn="1"/>
        </p:nvSpPr>
        <p:spPr>
          <a:xfrm>
            <a:off x="0" y="0"/>
            <a:ext cx="9144000" cy="4865688"/>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5" name="Rectangle 22"/>
          <p:cNvSpPr/>
          <p:nvPr userDrawn="1"/>
        </p:nvSpPr>
        <p:spPr>
          <a:xfrm>
            <a:off x="0" y="4875213"/>
            <a:ext cx="9144000" cy="26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7"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8"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9"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3" name="Text Placeholder 2"/>
          <p:cNvSpPr>
            <a:spLocks noGrp="1"/>
          </p:cNvSpPr>
          <p:nvPr>
            <p:ph type="body" idx="1"/>
          </p:nvPr>
        </p:nvSpPr>
        <p:spPr>
          <a:xfrm>
            <a:off x="219573" y="1809637"/>
            <a:ext cx="7772400" cy="1125140"/>
          </a:xfrm>
        </p:spPr>
        <p:txBody>
          <a:bodyPr>
            <a:normAutofit/>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4879975"/>
            <a:ext cx="9144000" cy="263525"/>
          </a:xfrm>
          <a:prstGeom prst="rect">
            <a:avLst/>
          </a:prstGeom>
          <a:solidFill>
            <a:srgbClr val="BFC5CE"/>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5" name="Text Box 10"/>
          <p:cNvSpPr txBox="1">
            <a:spLocks noChangeArrowheads="1"/>
          </p:cNvSpPr>
          <p:nvPr userDrawn="1"/>
        </p:nvSpPr>
        <p:spPr bwMode="auto">
          <a:xfrm>
            <a:off x="201613" y="4929188"/>
            <a:ext cx="230187" cy="153987"/>
          </a:xfrm>
          <a:prstGeom prst="rect">
            <a:avLst/>
          </a:prstGeom>
          <a:noFill/>
          <a:ln w="9525">
            <a:noFill/>
            <a:miter lim="800000"/>
            <a:headEnd/>
            <a:tailEnd/>
          </a:ln>
        </p:spPr>
        <p:txBody>
          <a:bodyPr lIns="0" tIns="0" rIns="0" bIns="0" anchor="ctr">
            <a:spAutoFit/>
          </a:bodyPr>
          <a:lstStyle/>
          <a:p>
            <a:pPr algn="r" defTabSz="914400">
              <a:spcBef>
                <a:spcPct val="50000"/>
              </a:spcBef>
              <a:defRPr/>
            </a:pPr>
            <a:fld id="{85D43D59-F44B-4039-98CD-21E1E37568E8}" type="slidenum">
              <a:rPr lang="en-US" sz="1000">
                <a:solidFill>
                  <a:prstClr val="black"/>
                </a:solidFill>
                <a:latin typeface="Verdana" pitchFamily="34" charset="0"/>
                <a:cs typeface="Arial" pitchFamily="34" charset="0"/>
              </a:rPr>
              <a:pPr algn="r" defTabSz="914400">
                <a:spcBef>
                  <a:spcPct val="50000"/>
                </a:spcBef>
                <a:defRPr/>
              </a:pPr>
              <a:t>‹#›</a:t>
            </a:fld>
            <a:endParaRPr lang="en-US" sz="1000">
              <a:solidFill>
                <a:prstClr val="black"/>
              </a:solidFill>
              <a:latin typeface="Verdana" pitchFamily="34" charset="0"/>
              <a:cs typeface="Arial" pitchFamily="34" charset="0"/>
            </a:endParaRPr>
          </a:p>
        </p:txBody>
      </p:sp>
      <p:sp>
        <p:nvSpPr>
          <p:cNvPr id="6" name="Text Box 15"/>
          <p:cNvSpPr txBox="1">
            <a:spLocks noChangeArrowheads="1"/>
          </p:cNvSpPr>
          <p:nvPr userDrawn="1"/>
        </p:nvSpPr>
        <p:spPr bwMode="auto">
          <a:xfrm>
            <a:off x="487363" y="4941888"/>
            <a:ext cx="5884862" cy="153987"/>
          </a:xfrm>
          <a:prstGeom prst="rect">
            <a:avLst/>
          </a:prstGeom>
          <a:noFill/>
          <a:ln w="9525">
            <a:noFill/>
            <a:miter lim="800000"/>
            <a:headEnd/>
            <a:tailEnd/>
          </a:ln>
        </p:spPr>
        <p:txBody>
          <a:bodyPr lIns="0" tIns="0" rIns="0" bIns="0">
            <a:spAutoFit/>
          </a:bodyPr>
          <a:lstStyle>
            <a:lvl1pPr eaLnBrk="0" hangingPunct="0">
              <a:defRPr>
                <a:solidFill>
                  <a:schemeClr val="tx1"/>
                </a:solidFill>
                <a:latin typeface="Calibri" charset="0"/>
                <a:ea typeface="Arial" charset="0"/>
                <a:cs typeface="Arial" charset="0"/>
              </a:defRPr>
            </a:lvl1pPr>
            <a:lvl2pPr marL="37931725" indent="-37474525" eaLnBrk="0" hangingPunct="0">
              <a:defRPr>
                <a:solidFill>
                  <a:schemeClr val="tx1"/>
                </a:solidFill>
                <a:latin typeface="Calibri" charset="0"/>
                <a:ea typeface="Arial" charset="0"/>
              </a:defRPr>
            </a:lvl2pPr>
            <a:lvl3pPr marL="1143000" indent="-228600" eaLnBrk="0" hangingPunct="0">
              <a:defRPr>
                <a:solidFill>
                  <a:schemeClr val="tx1"/>
                </a:solidFill>
                <a:latin typeface="Calibri" charset="0"/>
                <a:ea typeface="Arial" charset="0"/>
              </a:defRPr>
            </a:lvl3pPr>
            <a:lvl4pPr marL="1600200" indent="-228600" eaLnBrk="0" hangingPunct="0">
              <a:defRPr>
                <a:solidFill>
                  <a:schemeClr val="tx1"/>
                </a:solidFill>
                <a:latin typeface="Calibri" charset="0"/>
                <a:ea typeface="Arial" charset="0"/>
              </a:defRPr>
            </a:lvl4pPr>
            <a:lvl5pPr marL="2057400" indent="-228600" eaLnBrk="0" hangingPunct="0">
              <a:defRPr>
                <a:solidFill>
                  <a:schemeClr val="tx1"/>
                </a:solidFill>
                <a:latin typeface="Calibri" charset="0"/>
                <a:ea typeface="Arial" charset="0"/>
              </a:defRPr>
            </a:lvl5pPr>
            <a:lvl6pPr marL="2514600" indent="-228600" eaLnBrk="0" fontAlgn="base" hangingPunct="0">
              <a:spcBef>
                <a:spcPct val="0"/>
              </a:spcBef>
              <a:spcAft>
                <a:spcPct val="0"/>
              </a:spcAft>
              <a:defRPr>
                <a:solidFill>
                  <a:schemeClr val="tx1"/>
                </a:solidFill>
                <a:latin typeface="Calibri" charset="0"/>
                <a:ea typeface="Arial" charset="0"/>
              </a:defRPr>
            </a:lvl6pPr>
            <a:lvl7pPr marL="2971800" indent="-228600" eaLnBrk="0" fontAlgn="base" hangingPunct="0">
              <a:spcBef>
                <a:spcPct val="0"/>
              </a:spcBef>
              <a:spcAft>
                <a:spcPct val="0"/>
              </a:spcAft>
              <a:defRPr>
                <a:solidFill>
                  <a:schemeClr val="tx1"/>
                </a:solidFill>
                <a:latin typeface="Calibri" charset="0"/>
                <a:ea typeface="Arial" charset="0"/>
              </a:defRPr>
            </a:lvl7pPr>
            <a:lvl8pPr marL="3429000" indent="-228600" eaLnBrk="0" fontAlgn="base" hangingPunct="0">
              <a:spcBef>
                <a:spcPct val="0"/>
              </a:spcBef>
              <a:spcAft>
                <a:spcPct val="0"/>
              </a:spcAft>
              <a:defRPr>
                <a:solidFill>
                  <a:schemeClr val="tx1"/>
                </a:solidFill>
                <a:latin typeface="Calibri" charset="0"/>
                <a:ea typeface="Arial" charset="0"/>
              </a:defRPr>
            </a:lvl8pPr>
            <a:lvl9pPr marL="3886200" indent="-228600" eaLnBrk="0" fontAlgn="base" hangingPunct="0">
              <a:spcBef>
                <a:spcPct val="0"/>
              </a:spcBef>
              <a:spcAft>
                <a:spcPct val="0"/>
              </a:spcAft>
              <a:defRPr>
                <a:solidFill>
                  <a:schemeClr val="tx1"/>
                </a:solidFill>
                <a:latin typeface="Calibri" charset="0"/>
                <a:ea typeface="Arial" charset="0"/>
              </a:defRPr>
            </a:lvl9pPr>
          </a:lstStyle>
          <a:p>
            <a:pPr defTabSz="914400" eaLnBrk="1" hangingPunct="1">
              <a:spcBef>
                <a:spcPct val="50000"/>
              </a:spcBef>
              <a:defRPr/>
            </a:pPr>
            <a:r>
              <a:rPr lang="en-US" sz="1000" dirty="0" smtClean="0">
                <a:solidFill>
                  <a:prstClr val="black"/>
                </a:solidFill>
                <a:latin typeface="Verdana" charset="0"/>
                <a:ea typeface="ＭＳ Ｐゴシック" charset="0"/>
                <a:cs typeface="ＭＳ Ｐゴシック" charset="0"/>
              </a:rPr>
              <a:t>|</a:t>
            </a:r>
          </a:p>
        </p:txBody>
      </p:sp>
      <p:grpSp>
        <p:nvGrpSpPr>
          <p:cNvPr id="3" name="Группа 10"/>
          <p:cNvGrpSpPr>
            <a:grpSpLocks noChangeAspect="1"/>
          </p:cNvGrpSpPr>
          <p:nvPr userDrawn="1"/>
        </p:nvGrpSpPr>
        <p:grpSpPr bwMode="auto">
          <a:xfrm>
            <a:off x="8496300" y="4948238"/>
            <a:ext cx="306388" cy="136525"/>
            <a:chOff x="5385680" y="6487509"/>
            <a:chExt cx="1039813" cy="461962"/>
          </a:xfrm>
        </p:grpSpPr>
        <p:sp>
          <p:nvSpPr>
            <p:cNvPr id="9"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10"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11"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2" name="Заголовок 1"/>
          <p:cNvSpPr>
            <a:spLocks noGrp="1"/>
          </p:cNvSpPr>
          <p:nvPr>
            <p:ph type="title"/>
          </p:nvPr>
        </p:nvSpPr>
        <p:spPr>
          <a:xfrm>
            <a:off x="263066" y="0"/>
            <a:ext cx="8640960" cy="768818"/>
          </a:xfrm>
        </p:spPr>
        <p:txBody>
          <a:bodyPr/>
          <a:lstStyle/>
          <a:p>
            <a:r>
              <a:rPr lang="ru-RU" dirty="0" smtClean="0"/>
              <a:t>Образец заголовка</a:t>
            </a:r>
            <a:endParaRPr lang="ru-RU" dirty="0"/>
          </a:p>
        </p:txBody>
      </p:sp>
      <p:sp>
        <p:nvSpPr>
          <p:cNvPr id="7" name="Content Placeholder 2"/>
          <p:cNvSpPr>
            <a:spLocks noGrp="1"/>
          </p:cNvSpPr>
          <p:nvPr>
            <p:ph idx="13"/>
          </p:nvPr>
        </p:nvSpPr>
        <p:spPr>
          <a:xfrm>
            <a:off x="266107" y="1033759"/>
            <a:ext cx="8626373" cy="384224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ru-RU" dirty="0" smtClean="0"/>
              <a:t>Образец текста</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858"/>
            <a:ext cx="366712" cy="274321"/>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8" name="Rectangle 7"/>
          <p:cNvSpPr>
            <a:spLocks noChangeArrowheads="1"/>
          </p:cNvSpPr>
          <p:nvPr userDrawn="1"/>
        </p:nvSpPr>
        <p:spPr bwMode="auto">
          <a:xfrm>
            <a:off x="-374650" y="261462"/>
            <a:ext cx="366712" cy="275748"/>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2" name="Rectangle 8"/>
          <p:cNvSpPr>
            <a:spLocks noChangeArrowheads="1"/>
          </p:cNvSpPr>
          <p:nvPr userDrawn="1"/>
        </p:nvSpPr>
        <p:spPr bwMode="auto">
          <a:xfrm>
            <a:off x="-374650" y="537210"/>
            <a:ext cx="366712" cy="274320"/>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3" name="Rectangle 9"/>
          <p:cNvSpPr>
            <a:spLocks noChangeArrowheads="1"/>
          </p:cNvSpPr>
          <p:nvPr userDrawn="1"/>
        </p:nvSpPr>
        <p:spPr bwMode="auto">
          <a:xfrm>
            <a:off x="-374650" y="811530"/>
            <a:ext cx="366712" cy="274320"/>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32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5" name="Rectangle 10"/>
          <p:cNvSpPr>
            <a:spLocks noChangeArrowheads="1"/>
          </p:cNvSpPr>
          <p:nvPr userDrawn="1"/>
        </p:nvSpPr>
        <p:spPr bwMode="auto">
          <a:xfrm>
            <a:off x="-374650" y="1360170"/>
            <a:ext cx="366712" cy="277178"/>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6" name="Rectangle 11"/>
          <p:cNvSpPr>
            <a:spLocks noChangeArrowheads="1"/>
          </p:cNvSpPr>
          <p:nvPr userDrawn="1"/>
        </p:nvSpPr>
        <p:spPr bwMode="auto">
          <a:xfrm>
            <a:off x="-374650" y="1637347"/>
            <a:ext cx="366712" cy="274320"/>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7" name="Rectangle 12"/>
          <p:cNvSpPr>
            <a:spLocks noChangeArrowheads="1"/>
          </p:cNvSpPr>
          <p:nvPr userDrawn="1"/>
        </p:nvSpPr>
        <p:spPr bwMode="auto">
          <a:xfrm>
            <a:off x="-374650" y="1910239"/>
            <a:ext cx="366712" cy="274320"/>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dirty="0">
              <a:solidFill>
                <a:prstClr val="white"/>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10102"/>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sp>
        <p:nvSpPr>
          <p:cNvPr id="19" name="Rectangle 17"/>
          <p:cNvSpPr>
            <a:spLocks noChangeArrowheads="1"/>
          </p:cNvSpPr>
          <p:nvPr userDrawn="1"/>
        </p:nvSpPr>
        <p:spPr bwMode="auto">
          <a:xfrm>
            <a:off x="0" y="4880610"/>
            <a:ext cx="9144000" cy="26289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defTabSz="914400" fontAlgn="auto">
              <a:spcBef>
                <a:spcPts val="0"/>
              </a:spcBef>
              <a:spcAft>
                <a:spcPts val="0"/>
              </a:spcAft>
              <a:defRPr/>
            </a:pPr>
            <a:endParaRPr lang="en-US">
              <a:solidFill>
                <a:prstClr val="white"/>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4904"/>
            <a:ext cx="406400" cy="135731"/>
            <a:chOff x="5385680" y="6487509"/>
            <a:chExt cx="1039813" cy="461962"/>
          </a:xfrm>
        </p:grpSpPr>
        <p:sp>
          <p:nvSpPr>
            <p:cNvPr id="21" name="Freeform 27"/>
            <p:cNvSpPr>
              <a:spLocks/>
            </p:cNvSpPr>
            <p:nvPr userDrawn="1"/>
          </p:nvSpPr>
          <p:spPr bwMode="auto">
            <a:xfrm>
              <a:off x="6047750" y="6487509"/>
              <a:ext cx="377743" cy="350120"/>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2" name="Freeform 28"/>
            <p:cNvSpPr>
              <a:spLocks/>
            </p:cNvSpPr>
            <p:nvPr userDrawn="1"/>
          </p:nvSpPr>
          <p:spPr bwMode="auto">
            <a:xfrm>
              <a:off x="5775610" y="6599351"/>
              <a:ext cx="316818" cy="238277"/>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sp>
          <p:nvSpPr>
            <p:cNvPr id="23" name="Freeform 29"/>
            <p:cNvSpPr>
              <a:spLocks/>
            </p:cNvSpPr>
            <p:nvPr userDrawn="1"/>
          </p:nvSpPr>
          <p:spPr bwMode="auto">
            <a:xfrm>
              <a:off x="5385680" y="6599351"/>
              <a:ext cx="434611" cy="350120"/>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914400">
                <a:defRPr/>
              </a:pPr>
              <a:endParaRPr lang="ru-RU">
                <a:solidFill>
                  <a:prstClr val="black"/>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a:xfrm>
            <a:off x="6553200" y="4683443"/>
            <a:ext cx="2133600" cy="357188"/>
          </a:xfrm>
          <a:prstGeom prst="rect">
            <a:avLst/>
          </a:prstGeom>
        </p:spPr>
        <p:txBody>
          <a:bodyPr/>
          <a:lstStyle>
            <a:lvl1pPr>
              <a:defRPr/>
            </a:lvl1pPr>
          </a:lstStyle>
          <a:p>
            <a:pPr>
              <a:defRPr/>
            </a:pPr>
            <a:fld id="{3019F885-9A56-4221-9A59-EEBA63D62B04}" type="slidenum">
              <a:rPr lang="en-US">
                <a:solidFill>
                  <a:srgbClr val="000000"/>
                </a:solidFill>
              </a:rPr>
              <a:pPr>
                <a:defRPr/>
              </a:pPr>
              <a:t>‹#›</a:t>
            </a:fld>
            <a:endParaRPr lang="en-US">
              <a:solidFill>
                <a:srgbClr val="000000"/>
              </a:solidFill>
            </a:endParaRPr>
          </a:p>
        </p:txBody>
      </p:sp>
      <p:sp>
        <p:nvSpPr>
          <p:cNvPr id="25" name="Footer Placeholder 4"/>
          <p:cNvSpPr>
            <a:spLocks noGrp="1"/>
          </p:cNvSpPr>
          <p:nvPr>
            <p:ph type="ftr" sz="quarter" idx="17"/>
          </p:nvPr>
        </p:nvSpPr>
        <p:spPr>
          <a:xfrm>
            <a:off x="3124200" y="4683443"/>
            <a:ext cx="2895600" cy="357188"/>
          </a:xfrm>
          <a:prstGeom prst="rect">
            <a:avLst/>
          </a:prstGeom>
        </p:spPr>
        <p:txBody>
          <a:bodyPr/>
          <a:lstStyle>
            <a:lvl1pPr>
              <a:defRPr>
                <a:solidFill>
                  <a:prstClr val="black"/>
                </a:solidFill>
              </a:defRPr>
            </a:lvl1pPr>
          </a:lstStyle>
          <a:p>
            <a:pPr>
              <a:defRPr/>
            </a:pPr>
            <a:r>
              <a:rPr lang="en-US"/>
              <a:t>| Тема презентации | xx/xx/xx</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Рисунок 1"/>
          <p:cNvPicPr>
            <a:picLocks noChangeAspect="1" noChangeArrowheads="1"/>
          </p:cNvPicPr>
          <p:nvPr userDrawn="1"/>
        </p:nvPicPr>
        <p:blipFill>
          <a:blip r:embed="rId2"/>
          <a:srcRect t="4630"/>
          <a:stretch>
            <a:fillRect/>
          </a:stretch>
        </p:blipFill>
        <p:spPr bwMode="auto">
          <a:xfrm>
            <a:off x="0" y="-738188"/>
            <a:ext cx="9144000" cy="4448176"/>
          </a:xfrm>
          <a:prstGeom prst="rect">
            <a:avLst/>
          </a:prstGeom>
          <a:noFill/>
          <a:ln w="9525">
            <a:noFill/>
            <a:miter lim="800000"/>
            <a:headEnd/>
            <a:tailEnd/>
          </a:ln>
        </p:spPr>
      </p:pic>
      <p:pic>
        <p:nvPicPr>
          <p:cNvPr id="6" name="Picture 7" descr="E:\2017\Февраль\ПРЕЗЕНТАЦИИ ШАБЛОНЫ для Ц\ppt\слайд.png"/>
          <p:cNvPicPr>
            <a:picLocks noChangeAspect="1" noChangeArrowheads="1"/>
          </p:cNvPicPr>
          <p:nvPr userDrawn="1"/>
        </p:nvPicPr>
        <p:blipFill>
          <a:blip r:embed="rId3"/>
          <a:srcRect/>
          <a:stretch>
            <a:fillRect/>
          </a:stretch>
        </p:blipFill>
        <p:spPr bwMode="auto">
          <a:xfrm>
            <a:off x="0" y="0"/>
            <a:ext cx="9144000" cy="5164138"/>
          </a:xfrm>
          <a:prstGeom prst="rect">
            <a:avLst/>
          </a:prstGeom>
          <a:noFill/>
          <a:ln w="9525">
            <a:noFill/>
            <a:miter lim="800000"/>
            <a:headEnd/>
            <a:tailEnd/>
          </a:ln>
        </p:spPr>
      </p:pic>
      <p:sp>
        <p:nvSpPr>
          <p:cNvPr id="2" name="Title 1"/>
          <p:cNvSpPr>
            <a:spLocks noGrp="1"/>
          </p:cNvSpPr>
          <p:nvPr>
            <p:ph type="ctrTitle"/>
          </p:nvPr>
        </p:nvSpPr>
        <p:spPr>
          <a:xfrm>
            <a:off x="990600" y="2628900"/>
            <a:ext cx="5562600" cy="628650"/>
          </a:xfrm>
        </p:spPr>
        <p:txBody>
          <a:bodyPr>
            <a:normAutofit/>
          </a:bodyPr>
          <a:lstStyle>
            <a:lvl1pPr algn="l">
              <a:defRPr sz="2200" spc="0" baseline="0">
                <a:solidFill>
                  <a:schemeClr val="bg1"/>
                </a:solidFill>
                <a:latin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600452"/>
            <a:ext cx="5562600" cy="514351"/>
          </a:xfrm>
        </p:spPr>
        <p:txBody>
          <a:bodyPr>
            <a:normAutofit/>
          </a:bodyPr>
          <a:lstStyle>
            <a:lvl1pPr marL="0" indent="0" algn="l">
              <a:buNone/>
              <a:defRPr sz="1600" baseline="0">
                <a:solidFill>
                  <a:schemeClr val="tx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1"/>
          </p:nvPr>
        </p:nvSpPr>
        <p:spPr>
          <a:xfrm>
            <a:off x="990600" y="4521200"/>
            <a:ext cx="2657475" cy="381396"/>
          </a:xfrm>
        </p:spPr>
        <p:txBody>
          <a:bodyPr anchor="b">
            <a:normAutofit/>
          </a:bodyPr>
          <a:lstStyle>
            <a:lvl1pPr>
              <a:defRPr sz="1000" baseline="0"/>
            </a:lvl1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0"/>
            <a:ext cx="9144000" cy="4865688"/>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2" name="Title 1"/>
          <p:cNvSpPr>
            <a:spLocks noGrp="1"/>
          </p:cNvSpPr>
          <p:nvPr>
            <p:ph type="title"/>
          </p:nvPr>
        </p:nvSpPr>
        <p:spPr>
          <a:xfrm>
            <a:off x="310791" y="362664"/>
            <a:ext cx="8427338" cy="1021556"/>
          </a:xfrm>
        </p:spPr>
        <p:txBody>
          <a:bodyPr>
            <a:normAutofit/>
          </a:bodyPr>
          <a:lstStyle>
            <a:lvl1pPr algn="l">
              <a:defRPr sz="2200" b="0" cap="none" baseline="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2933718-84AB-4838-A106-4C8CF51AB518}" type="slidenum">
              <a:rPr lang="en-US"/>
              <a:pPr>
                <a:defRPr/>
              </a:pPr>
              <a:t>‹#›</a:t>
            </a:fld>
            <a:endParaRPr lang="en-US"/>
          </a:p>
        </p:txBody>
      </p:sp>
      <p:sp>
        <p:nvSpPr>
          <p:cNvPr id="5" name="Footer Placeholder 4"/>
          <p:cNvSpPr>
            <a:spLocks noGrp="1"/>
          </p:cNvSpPr>
          <p:nvPr>
            <p:ph type="ftr" sz="quarter" idx="11"/>
          </p:nvPr>
        </p:nvSpPr>
        <p:spPr>
          <a:xfrm>
            <a:off x="547688" y="4872038"/>
            <a:ext cx="7910512" cy="274637"/>
          </a:xfrm>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dirty="0">
              <a:solidFill>
                <a:prstClr val="black"/>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5"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6"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2"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11" name="Content Placeholder 2"/>
          <p:cNvSpPr>
            <a:spLocks noGrp="1"/>
          </p:cNvSpPr>
          <p:nvPr>
            <p:ph idx="1"/>
          </p:nvPr>
        </p:nvSpPr>
        <p:spPr>
          <a:xfrm>
            <a:off x="315914" y="1384301"/>
            <a:ext cx="8453437" cy="3241167"/>
          </a:xfrm>
        </p:spPr>
        <p:txBody>
          <a:bodyPr>
            <a:normAutofit/>
          </a:bodyPr>
          <a:lstStyle>
            <a:lvl1pPr marL="0" indent="0" algn="l">
              <a:spcBef>
                <a:spcPts val="0"/>
              </a:spcBef>
              <a:buNone/>
              <a:defRPr sz="1600"/>
            </a:lvl1pPr>
            <a:lvl2pPr marL="0" indent="0" algn="l">
              <a:spcBef>
                <a:spcPts val="0"/>
              </a:spcBef>
              <a:buNone/>
              <a:defRPr/>
            </a:lvl2pPr>
            <a:lvl3pPr marL="0" indent="0" algn="l">
              <a:spcBef>
                <a:spcPts val="0"/>
              </a:spcBef>
              <a:buNone/>
              <a:defRPr/>
            </a:lvl3pPr>
            <a:lvl4pPr marL="0" indent="0" algn="l">
              <a:spcBef>
                <a:spcPts val="0"/>
              </a:spcBef>
              <a:buNone/>
              <a:defRPr/>
            </a:lvl4pPr>
            <a:lvl5pPr marL="0" indent="0" algn="l">
              <a:spcBef>
                <a:spcPts val="0"/>
              </a:spcBef>
              <a:buNone/>
              <a:defRPr/>
            </a:lvl5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0DA39C29-9E71-4AD5-A880-99150DF4F784}" type="slidenum">
              <a:rPr lang="en-US"/>
              <a:pPr>
                <a:defRPr/>
              </a:pPr>
              <a:t>‹#›</a:t>
            </a:fld>
            <a:endParaRPr lang="en-US"/>
          </a:p>
        </p:txBody>
      </p:sp>
      <p:sp>
        <p:nvSpPr>
          <p:cNvPr id="8" name="Footer Placeholder 4"/>
          <p:cNvSpPr>
            <a:spLocks noGrp="1"/>
          </p:cNvSpPr>
          <p:nvPr>
            <p:ph type="ftr" sz="quarter" idx="11"/>
          </p:nvPr>
        </p:nvSpPr>
        <p:spPr>
          <a:xfrm>
            <a:off x="547688" y="4872038"/>
            <a:ext cx="7977187" cy="274637"/>
          </a:xfrm>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a:solidFill>
                <a:prstClr val="black"/>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6"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7"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15" name="Picture Placeholder 14"/>
          <p:cNvSpPr>
            <a:spLocks noGrp="1"/>
          </p:cNvSpPr>
          <p:nvPr>
            <p:ph type="pic" sz="quarter" idx="13"/>
          </p:nvPr>
        </p:nvSpPr>
        <p:spPr>
          <a:xfrm>
            <a:off x="315914" y="1447801"/>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18" y="1447802"/>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06083DAD-2CBE-413E-A5CE-A91A601C7092}" type="slidenum">
              <a:rPr lang="en-US"/>
              <a:pPr>
                <a:defRPr/>
              </a:pPr>
              <a:t>‹#›</a:t>
            </a:fld>
            <a:endParaRPr lang="en-US"/>
          </a:p>
        </p:txBody>
      </p:sp>
      <p:sp>
        <p:nvSpPr>
          <p:cNvPr id="9" name="Footer Placeholder 4"/>
          <p:cNvSpPr>
            <a:spLocks noGrp="1"/>
          </p:cNvSpPr>
          <p:nvPr>
            <p:ph type="ftr" sz="quarter" idx="15"/>
          </p:nvPr>
        </p:nvSpPr>
        <p:spPr>
          <a:xfrm>
            <a:off x="547688" y="4872038"/>
            <a:ext cx="7996237" cy="274637"/>
          </a:xfrm>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8" name="Rectangle 7"/>
          <p:cNvSpPr>
            <a:spLocks noChangeArrowheads="1"/>
          </p:cNvSpPr>
          <p:nvPr userDrawn="1"/>
        </p:nvSpPr>
        <p:spPr bwMode="auto">
          <a:xfrm>
            <a:off x="-374650" y="261939"/>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3" name="Rectangle 9"/>
          <p:cNvSpPr>
            <a:spLocks noChangeArrowheads="1"/>
          </p:cNvSpPr>
          <p:nvPr userDrawn="1"/>
        </p:nvSpPr>
        <p:spPr bwMode="auto">
          <a:xfrm>
            <a:off x="-374650" y="811214"/>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6" name="Rectangle 11"/>
          <p:cNvSpPr>
            <a:spLocks noChangeArrowheads="1"/>
          </p:cNvSpPr>
          <p:nvPr userDrawn="1"/>
        </p:nvSpPr>
        <p:spPr bwMode="auto">
          <a:xfrm>
            <a:off x="-374650" y="1636714"/>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7" name="Rectangle 12"/>
          <p:cNvSpPr>
            <a:spLocks noChangeArrowheads="1"/>
          </p:cNvSpPr>
          <p:nvPr userDrawn="1"/>
        </p:nvSpPr>
        <p:spPr bwMode="auto">
          <a:xfrm>
            <a:off x="-374650" y="1909764"/>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8" name="Rectangle 16"/>
          <p:cNvSpPr>
            <a:spLocks noChangeArrowheads="1"/>
          </p:cNvSpPr>
          <p:nvPr userDrawn="1"/>
        </p:nvSpPr>
        <p:spPr bwMode="auto">
          <a:xfrm>
            <a:off x="0" y="1"/>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sp>
        <p:nvSpPr>
          <p:cNvPr id="19" name="Rectangle 17"/>
          <p:cNvSpPr>
            <a:spLocks noChangeArrowheads="1"/>
          </p:cNvSpPr>
          <p:nvPr userDrawn="1"/>
        </p:nvSpPr>
        <p:spPr bwMode="auto">
          <a:xfrm>
            <a:off x="0" y="4879976"/>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lIns="91433" tIns="45717" rIns="91433" bIns="45717" anchor="ctr"/>
          <a:lstStyle/>
          <a:p>
            <a:pPr algn="ctr" defTabSz="457167" fontAlgn="auto">
              <a:spcBef>
                <a:spcPts val="0"/>
              </a:spcBef>
              <a:spcAft>
                <a:spcPts val="0"/>
              </a:spcAft>
              <a:defRPr/>
            </a:pPr>
            <a:endParaRPr lang="en-US" dirty="0">
              <a:solidFill>
                <a:srgbClr val="FFFFFF"/>
              </a:solidFill>
              <a:latin typeface="Verdana"/>
              <a:ea typeface="ＭＳ Ｐゴシック"/>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defTabSz="457167">
                <a:defRPr/>
              </a:pPr>
              <a:endParaRPr lang="ru-RU">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D124774E-4CE4-410E-AE5B-740B9139CDD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r>
              <a:rPr lang="en-US">
                <a:solidFill>
                  <a:srgbClr val="000000"/>
                </a:solidFill>
              </a:rPr>
              <a:t>| Тема презентации | xx/xx/xx</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8"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12"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4" name="Picture Placeholder 14"/>
          <p:cNvSpPr>
            <a:spLocks noGrp="1"/>
          </p:cNvSpPr>
          <p:nvPr>
            <p:ph type="pic" sz="quarter" idx="13"/>
          </p:nvPr>
        </p:nvSpPr>
        <p:spPr>
          <a:xfrm>
            <a:off x="315915" y="1447801"/>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800"/>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3" name="Slide Number Placeholder 5"/>
          <p:cNvSpPr>
            <a:spLocks noGrp="1"/>
          </p:cNvSpPr>
          <p:nvPr>
            <p:ph type="sldNum" sz="quarter" idx="16"/>
          </p:nvPr>
        </p:nvSpPr>
        <p:spPr/>
        <p:txBody>
          <a:bodyPr/>
          <a:lstStyle>
            <a:lvl1pPr>
              <a:defRPr/>
            </a:lvl1pPr>
          </a:lstStyle>
          <a:p>
            <a:pPr>
              <a:defRPr/>
            </a:pPr>
            <a:fld id="{8411BCE8-3D3B-4029-B404-6FFE8236FEF8}" type="slidenum">
              <a:rPr lang="en-US"/>
              <a:pPr>
                <a:defRPr/>
              </a:pPr>
              <a:t>‹#›</a:t>
            </a:fld>
            <a:endParaRPr lang="en-US"/>
          </a:p>
        </p:txBody>
      </p:sp>
      <p:sp>
        <p:nvSpPr>
          <p:cNvPr id="14" name="Footer Placeholder 4"/>
          <p:cNvSpPr>
            <a:spLocks noGrp="1"/>
          </p:cNvSpPr>
          <p:nvPr>
            <p:ph type="ftr" sz="quarter" idx="17"/>
          </p:nvPr>
        </p:nvSpPr>
        <p:spPr>
          <a:xfrm>
            <a:off x="547688" y="4872038"/>
            <a:ext cx="7900987" cy="274637"/>
          </a:xfrm>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a:solidFill>
                <a:prstClr val="black"/>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6"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7"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15" name="Picture Placeholder 14"/>
          <p:cNvSpPr>
            <a:spLocks noGrp="1"/>
          </p:cNvSpPr>
          <p:nvPr>
            <p:ph type="pic" sz="quarter" idx="13"/>
          </p:nvPr>
        </p:nvSpPr>
        <p:spPr>
          <a:xfrm>
            <a:off x="315914" y="1447801"/>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18" y="1447802"/>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5446A300-5831-4FC7-AA99-5EE99F0C2D18}" type="slidenum">
              <a:rPr lang="en-US"/>
              <a:pPr>
                <a:defRPr/>
              </a:pPr>
              <a:t>‹#›</a:t>
            </a:fld>
            <a:endParaRPr lang="en-US"/>
          </a:p>
        </p:txBody>
      </p:sp>
      <p:sp>
        <p:nvSpPr>
          <p:cNvPr id="9" name="Footer Placeholder 4"/>
          <p:cNvSpPr>
            <a:spLocks noGrp="1"/>
          </p:cNvSpPr>
          <p:nvPr>
            <p:ph type="ftr" sz="quarter" idx="15"/>
          </p:nvPr>
        </p:nvSpPr>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dirty="0">
              <a:solidFill>
                <a:prstClr val="black"/>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6"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7"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15" name="Picture Placeholder 14"/>
          <p:cNvSpPr>
            <a:spLocks noGrp="1"/>
          </p:cNvSpPr>
          <p:nvPr>
            <p:ph type="pic" sz="quarter" idx="13"/>
          </p:nvPr>
        </p:nvSpPr>
        <p:spPr>
          <a:xfrm>
            <a:off x="315914" y="1447801"/>
            <a:ext cx="7013575" cy="3174121"/>
          </a:xfrm>
        </p:spPr>
        <p:txBody>
          <a:bodyPr rtlCol="0">
            <a:normAutofit/>
          </a:bodyPr>
          <a:lstStyle/>
          <a:p>
            <a:pPr lvl="0"/>
            <a:r>
              <a:rPr lang="en-US" noProof="0" smtClean="0"/>
              <a:t>Click icon to add picture</a:t>
            </a:r>
            <a:endParaRPr lang="en-US" noProof="0" dirty="0"/>
          </a:p>
        </p:txBody>
      </p:sp>
      <p:sp>
        <p:nvSpPr>
          <p:cNvPr id="16" name="Content Placeholder 2"/>
          <p:cNvSpPr>
            <a:spLocks noGrp="1"/>
          </p:cNvSpPr>
          <p:nvPr>
            <p:ph idx="12"/>
          </p:nvPr>
        </p:nvSpPr>
        <p:spPr>
          <a:xfrm>
            <a:off x="7516818" y="1447802"/>
            <a:ext cx="1252537" cy="31741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2"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73C25E28-EDCA-43D8-8DEB-7ECBD3D03729}" type="slidenum">
              <a:rPr lang="en-US"/>
              <a:pPr>
                <a:defRPr/>
              </a:pPr>
              <a:t>‹#›</a:t>
            </a:fld>
            <a:endParaRPr lang="en-US"/>
          </a:p>
        </p:txBody>
      </p:sp>
      <p:sp>
        <p:nvSpPr>
          <p:cNvPr id="9" name="Footer Placeholder 4"/>
          <p:cNvSpPr>
            <a:spLocks noGrp="1"/>
          </p:cNvSpPr>
          <p:nvPr>
            <p:ph type="ftr" sz="quarter" idx="15"/>
          </p:nvPr>
        </p:nvSpPr>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0"/>
            <a:ext cx="9144000" cy="103187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sp>
        <p:nvSpPr>
          <p:cNvPr id="8" name="Rectangle 17"/>
          <p:cNvSpPr>
            <a:spLocks noChangeArrowheads="1"/>
          </p:cNvSpPr>
          <p:nvPr/>
        </p:nvSpPr>
        <p:spPr bwMode="auto">
          <a:xfrm>
            <a:off x="0" y="4879975"/>
            <a:ext cx="9144000" cy="263525"/>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endParaRPr lang="ru-RU" sz="1800" smtClean="0">
              <a:solidFill>
                <a:srgbClr val="FFFFFF"/>
              </a:solidFill>
              <a:ea typeface="+mn-ea"/>
            </a:endParaRPr>
          </a:p>
        </p:txBody>
      </p:sp>
      <p:pic>
        <p:nvPicPr>
          <p:cNvPr id="12" name="Picture 17" descr="rzd_logo.png"/>
          <p:cNvPicPr>
            <a:picLocks noChangeAspect="1"/>
          </p:cNvPicPr>
          <p:nvPr userDrawn="1"/>
        </p:nvPicPr>
        <p:blipFill>
          <a:blip r:embed="rId2"/>
          <a:srcRect/>
          <a:stretch>
            <a:fillRect/>
          </a:stretch>
        </p:blipFill>
        <p:spPr bwMode="auto">
          <a:xfrm>
            <a:off x="8585200" y="4884738"/>
            <a:ext cx="434975" cy="265112"/>
          </a:xfrm>
          <a:prstGeom prst="rect">
            <a:avLst/>
          </a:prstGeom>
          <a:noFill/>
          <a:ln w="9525">
            <a:noFill/>
            <a:miter lim="800000"/>
            <a:headEnd/>
            <a:tailEnd/>
          </a:ln>
        </p:spPr>
      </p:pic>
      <p:sp>
        <p:nvSpPr>
          <p:cNvPr id="4" name="Picture Placeholder 14"/>
          <p:cNvSpPr>
            <a:spLocks noGrp="1"/>
          </p:cNvSpPr>
          <p:nvPr>
            <p:ph type="pic" sz="quarter" idx="13"/>
          </p:nvPr>
        </p:nvSpPr>
        <p:spPr>
          <a:xfrm>
            <a:off x="315915" y="1447801"/>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800"/>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3" name="Slide Number Placeholder 5"/>
          <p:cNvSpPr>
            <a:spLocks noGrp="1"/>
          </p:cNvSpPr>
          <p:nvPr>
            <p:ph type="sldNum" sz="quarter" idx="16"/>
          </p:nvPr>
        </p:nvSpPr>
        <p:spPr/>
        <p:txBody>
          <a:bodyPr/>
          <a:lstStyle>
            <a:lvl1pPr>
              <a:defRPr/>
            </a:lvl1pPr>
          </a:lstStyle>
          <a:p>
            <a:pPr>
              <a:defRPr/>
            </a:pPr>
            <a:fld id="{02BFAF2C-6D02-4DAF-9D7C-C8B0CF62C1A6}" type="slidenum">
              <a:rPr lang="en-US"/>
              <a:pPr>
                <a:defRPr/>
              </a:pPr>
              <a:t>‹#›</a:t>
            </a:fld>
            <a:endParaRPr lang="en-US"/>
          </a:p>
        </p:txBody>
      </p:sp>
      <p:sp>
        <p:nvSpPr>
          <p:cNvPr id="14" name="Footer Placeholder 4"/>
          <p:cNvSpPr>
            <a:spLocks noGrp="1"/>
          </p:cNvSpPr>
          <p:nvPr>
            <p:ph type="ftr" sz="quarter" idx="17"/>
          </p:nvPr>
        </p:nvSpPr>
        <p:spPr/>
        <p:txBody>
          <a:bodyPr/>
          <a:lstStyle>
            <a:lvl1pPr>
              <a:defRPr/>
            </a:lvl1pPr>
          </a:lstStyle>
          <a:p>
            <a:pPr>
              <a:defRPr/>
            </a:pPr>
            <a:r>
              <a:rPr lang="ru-RU">
                <a:solidFill>
                  <a:prstClr val="black"/>
                </a:solidFill>
              </a:rPr>
              <a:t>| Положение с обеспечением безопасности движения поездов на сети дорог | 13/12/2017</a:t>
            </a:r>
            <a:endParaRPr lang="en-US">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a:solidFill>
                <a:srgbClr val="FFFFFF"/>
              </a:solidFill>
              <a:latin typeface="Verdana"/>
              <a:ea typeface="ＭＳ Ｐゴシック"/>
              <a:cs typeface="Arial"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a:solidFill>
                <a:srgbClr val="FFFFFF"/>
              </a:solidFill>
              <a:latin typeface="Verdana"/>
              <a:ea typeface="ＭＳ Ｐゴシック"/>
              <a:cs typeface="Arial"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a:solidFill>
                <a:srgbClr val="FFFFFF"/>
              </a:solidFill>
              <a:latin typeface="Verdana"/>
              <a:ea typeface="ＭＳ Ｐゴシック"/>
              <a:cs typeface="Arial"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eaLnBrk="0" fontAlgn="auto" hangingPunct="0">
              <a:spcBef>
                <a:spcPts val="0"/>
              </a:spcBef>
              <a:spcAft>
                <a:spcPts val="0"/>
              </a:spcAft>
              <a:defRPr/>
            </a:pPr>
            <a:endParaRPr lang="en-US" sz="1000">
              <a:solidFill>
                <a:srgbClr val="FFFFFF"/>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eaLnBrk="0" hangingPunct="0">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eaLnBrk="0" hangingPunct="0">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eaLnBrk="0" hangingPunct="0">
                <a:defRPr/>
              </a:pPr>
              <a:endParaRPr lang="ru-RU" sz="1000">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A2050E88-544A-4207-934A-B790E2F0CEF6}" type="slidenum">
              <a:rPr lang="en-US"/>
              <a:pPr>
                <a:defRPr/>
              </a:pPr>
              <a:t>‹#›</a:t>
            </a:fld>
            <a:endParaRPr lang="en-US"/>
          </a:p>
        </p:txBody>
      </p:sp>
      <p:sp>
        <p:nvSpPr>
          <p:cNvPr id="25" name="Footer Placeholder 4"/>
          <p:cNvSpPr>
            <a:spLocks noGrp="1"/>
          </p:cNvSpPr>
          <p:nvPr>
            <p:ph type="ftr" sz="quarter" idx="17"/>
          </p:nvPr>
        </p:nvSpPr>
        <p:spPr/>
        <p:txBody>
          <a:bodyPr/>
          <a:lstStyle>
            <a:lvl1pPr>
              <a:defRPr>
                <a:solidFill>
                  <a:srgbClr val="000000"/>
                </a:solidFill>
              </a:defRPr>
            </a:lvl1pPr>
          </a:lstStyle>
          <a:p>
            <a:pPr>
              <a:defRPr/>
            </a:pPr>
            <a:r>
              <a:rPr lang="ru-RU"/>
              <a:t>7 /Итоги работы Восточно-Сибирской дирекции управления движением за 15 лет/01.10.2018</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800"/>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C8E73A22-163A-40B1-A3C7-0B6E5ACA91AF}" type="slidenum">
              <a:rPr lang="en-US"/>
              <a:pPr>
                <a:defRPr/>
              </a:pPr>
              <a:t>‹#›</a:t>
            </a:fld>
            <a:endParaRPr lang="en-US"/>
          </a:p>
        </p:txBody>
      </p:sp>
      <p:sp>
        <p:nvSpPr>
          <p:cNvPr id="25" name="Footer Placeholder 4"/>
          <p:cNvSpPr>
            <a:spLocks noGrp="1"/>
          </p:cNvSpPr>
          <p:nvPr>
            <p:ph type="ftr" sz="quarter" idx="17"/>
          </p:nvPr>
        </p:nvSpPr>
        <p:spPr/>
        <p:txBody>
          <a:bodyPr/>
          <a:lstStyle>
            <a:lvl1pPr>
              <a:defRPr>
                <a:solidFill>
                  <a:srgbClr val="000000"/>
                </a:solidFill>
              </a:defRPr>
            </a:lvl1pPr>
          </a:lstStyle>
          <a:p>
            <a:pPr>
              <a:defRPr/>
            </a:pPr>
            <a:r>
              <a:rPr lang="ru-RU"/>
              <a:t>7 /Итоги работы Восточно-Сибирской дирекции управления движением за 15 лет/01.10.2018</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800"/>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93B4AE3D-8EE8-4F78-995F-5D2191C244A7}" type="slidenum">
              <a:rPr lang="en-US"/>
              <a:pPr>
                <a:defRPr/>
              </a:pPr>
              <a:t>‹#›</a:t>
            </a:fld>
            <a:endParaRPr lang="en-US"/>
          </a:p>
        </p:txBody>
      </p:sp>
      <p:sp>
        <p:nvSpPr>
          <p:cNvPr id="25" name="Footer Placeholder 4"/>
          <p:cNvSpPr>
            <a:spLocks noGrp="1"/>
          </p:cNvSpPr>
          <p:nvPr>
            <p:ph type="ftr" sz="quarter" idx="17"/>
          </p:nvPr>
        </p:nvSpPr>
        <p:spPr/>
        <p:txBody>
          <a:bodyPr/>
          <a:lstStyle>
            <a:lvl1pPr>
              <a:defRPr>
                <a:solidFill>
                  <a:srgbClr val="000000"/>
                </a:solidFill>
              </a:defRPr>
            </a:lvl1pPr>
          </a:lstStyle>
          <a:p>
            <a:pPr>
              <a:defRPr/>
            </a:pPr>
            <a:r>
              <a:rPr lang="ru-RU"/>
              <a:t>7 /Итоги работы Восточно-Сибирской дирекции управления движением за 15 лет/01.10.2018</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prstClr val="white"/>
              </a:solidFill>
              <a:latin typeface="Calibri"/>
              <a:cs typeface="Arial"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prstClr val="white"/>
              </a:solidFill>
              <a:latin typeface="Calibri"/>
              <a:cs typeface="Arial"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prstClr val="white"/>
              </a:solidFill>
              <a:latin typeface="Calibri"/>
              <a:cs typeface="Arial" charset="0"/>
            </a:endParaRPr>
          </a:p>
        </p:txBody>
      </p:sp>
      <p:sp>
        <p:nvSpPr>
          <p:cNvPr id="18" name="Rectangle 16"/>
          <p:cNvSpPr>
            <a:spLocks noChangeArrowheads="1"/>
          </p:cNvSpPr>
          <p:nvPr userDrawn="1"/>
        </p:nvSpPr>
        <p:spPr bwMode="auto">
          <a:xfrm>
            <a:off x="0" y="0"/>
            <a:ext cx="9144000" cy="103187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prstClr val="white"/>
              </a:solidFill>
              <a:latin typeface="Calibri"/>
              <a:cs typeface="Arial"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prstClr val="white"/>
              </a:solidFill>
              <a:latin typeface="Calibri"/>
              <a:cs typeface="Arial"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prstClr val="black"/>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prstClr val="black"/>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prstClr val="black"/>
                </a:solidFill>
              </a:endParaRPr>
            </a:p>
          </p:txBody>
        </p:sp>
      </p:grpSp>
      <p:sp>
        <p:nvSpPr>
          <p:cNvPr id="4" name="Picture Placeholder 14"/>
          <p:cNvSpPr>
            <a:spLocks noGrp="1"/>
          </p:cNvSpPr>
          <p:nvPr>
            <p:ph type="pic" sz="quarter" idx="13"/>
          </p:nvPr>
        </p:nvSpPr>
        <p:spPr>
          <a:xfrm>
            <a:off x="315915" y="1447801"/>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7"/>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6" y="1447800"/>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4"/>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fontAlgn="base">
              <a:spcBef>
                <a:spcPct val="0"/>
              </a:spcBef>
              <a:spcAft>
                <a:spcPct val="0"/>
              </a:spcAft>
              <a:defRPr i="1">
                <a:latin typeface="Arial" charset="0"/>
                <a:cs typeface="Arial" charset="0"/>
              </a:defRPr>
            </a:lvl1pPr>
          </a:lstStyle>
          <a:p>
            <a:pPr>
              <a:defRPr/>
            </a:pPr>
            <a:fld id="{7F8E09B5-86C8-438E-8A12-6001FFC11CFB}" type="slidenum">
              <a:rPr lang="en-US"/>
              <a:pPr>
                <a:defRPr/>
              </a:pPr>
              <a:t>‹#›</a:t>
            </a:fld>
            <a:endParaRPr lang="en-US"/>
          </a:p>
        </p:txBody>
      </p:sp>
      <p:sp>
        <p:nvSpPr>
          <p:cNvPr id="25" name="Footer Placeholder 4"/>
          <p:cNvSpPr>
            <a:spLocks noGrp="1"/>
          </p:cNvSpPr>
          <p:nvPr>
            <p:ph type="ftr" sz="quarter" idx="17"/>
          </p:nvPr>
        </p:nvSpPr>
        <p:spPr>
          <a:xfrm>
            <a:off x="547688" y="4872038"/>
            <a:ext cx="2895600" cy="274637"/>
          </a:xfrm>
        </p:spPr>
        <p:txBody>
          <a:bodyPr/>
          <a:lstStyle>
            <a:lvl1pPr fontAlgn="base">
              <a:spcBef>
                <a:spcPct val="0"/>
              </a:spcBef>
              <a:spcAft>
                <a:spcPct val="0"/>
              </a:spcAft>
              <a:defRPr i="1">
                <a:latin typeface="Arial" charset="0"/>
                <a:cs typeface="Arial" charset="0"/>
              </a:defRPr>
            </a:lvl1pPr>
          </a:lstStyle>
          <a:p>
            <a:pPr>
              <a:defRPr/>
            </a:pPr>
            <a:endParaRPr lang="en-US">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800"/>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294026"/>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4" y="1447799"/>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3"/>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F8EF1CCF-BF95-49DD-A75E-6881FABD05FB}" type="slidenum">
              <a:rPr lang="en-US"/>
              <a:pPr>
                <a:defRPr/>
              </a:pPr>
              <a:t>‹#›</a:t>
            </a:fld>
            <a:endParaRPr lang="en-US"/>
          </a:p>
        </p:txBody>
      </p:sp>
      <p:sp>
        <p:nvSpPr>
          <p:cNvPr id="25" name="Footer Placeholder 4"/>
          <p:cNvSpPr>
            <a:spLocks noGrp="1"/>
          </p:cNvSpPr>
          <p:nvPr>
            <p:ph type="ftr" sz="quarter" idx="17"/>
          </p:nvPr>
        </p:nvSpPr>
        <p:spPr/>
        <p:txBody>
          <a:bodyPr/>
          <a:lstStyle>
            <a:lvl1pPr>
              <a:defRPr>
                <a:solidFill>
                  <a:srgbClr val="000000"/>
                </a:solidFill>
              </a:defRPr>
            </a:lvl1pPr>
          </a:lstStyle>
          <a:p>
            <a:pPr>
              <a:defRPr/>
            </a:pP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2700"/>
            <a:ext cx="366712" cy="274638"/>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8" name="Rectangle 7"/>
          <p:cNvSpPr>
            <a:spLocks noChangeArrowheads="1"/>
          </p:cNvSpPr>
          <p:nvPr userDrawn="1"/>
        </p:nvSpPr>
        <p:spPr bwMode="auto">
          <a:xfrm>
            <a:off x="-374650" y="261938"/>
            <a:ext cx="366712" cy="274637"/>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2" name="Rectangle 8"/>
          <p:cNvSpPr>
            <a:spLocks noChangeArrowheads="1"/>
          </p:cNvSpPr>
          <p:nvPr userDrawn="1"/>
        </p:nvSpPr>
        <p:spPr bwMode="auto">
          <a:xfrm>
            <a:off x="-374650" y="536575"/>
            <a:ext cx="366712" cy="274638"/>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3" name="Rectangle 9"/>
          <p:cNvSpPr>
            <a:spLocks noChangeArrowheads="1"/>
          </p:cNvSpPr>
          <p:nvPr userDrawn="1"/>
        </p:nvSpPr>
        <p:spPr bwMode="auto">
          <a:xfrm>
            <a:off x="-374650" y="811213"/>
            <a:ext cx="366712" cy="274637"/>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4" name="Rectangle 13"/>
          <p:cNvSpPr>
            <a:spLocks noChangeArrowheads="1"/>
          </p:cNvSpPr>
          <p:nvPr userDrawn="1"/>
        </p:nvSpPr>
        <p:spPr bwMode="auto">
          <a:xfrm>
            <a:off x="-374650" y="1085850"/>
            <a:ext cx="366712" cy="274638"/>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5" name="Rectangle 10"/>
          <p:cNvSpPr>
            <a:spLocks noChangeArrowheads="1"/>
          </p:cNvSpPr>
          <p:nvPr userDrawn="1"/>
        </p:nvSpPr>
        <p:spPr bwMode="auto">
          <a:xfrm>
            <a:off x="-374650" y="1360488"/>
            <a:ext cx="366712" cy="276225"/>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6" name="Rectangle 11"/>
          <p:cNvSpPr>
            <a:spLocks noChangeArrowheads="1"/>
          </p:cNvSpPr>
          <p:nvPr userDrawn="1"/>
        </p:nvSpPr>
        <p:spPr bwMode="auto">
          <a:xfrm>
            <a:off x="-374650" y="1636713"/>
            <a:ext cx="366712" cy="274637"/>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7" name="Rectangle 12"/>
          <p:cNvSpPr>
            <a:spLocks noChangeArrowheads="1"/>
          </p:cNvSpPr>
          <p:nvPr userDrawn="1"/>
        </p:nvSpPr>
        <p:spPr bwMode="auto">
          <a:xfrm>
            <a:off x="-374650" y="1909763"/>
            <a:ext cx="366712" cy="274637"/>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dirty="0">
              <a:solidFill>
                <a:srgbClr val="FFFFFF"/>
              </a:solidFill>
              <a:latin typeface="Verdana"/>
              <a:ea typeface="ＭＳ Ｐゴシック"/>
              <a:cs typeface="Arial" pitchFamily="34" charset="0"/>
            </a:endParaRPr>
          </a:p>
        </p:txBody>
      </p:sp>
      <p:sp>
        <p:nvSpPr>
          <p:cNvPr id="18" name="Rectangle 16"/>
          <p:cNvSpPr>
            <a:spLocks noChangeArrowheads="1"/>
          </p:cNvSpPr>
          <p:nvPr userDrawn="1"/>
        </p:nvSpPr>
        <p:spPr bwMode="auto">
          <a:xfrm>
            <a:off x="0" y="0"/>
            <a:ext cx="9144000" cy="8096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sp>
        <p:nvSpPr>
          <p:cNvPr id="19" name="Rectangle 17"/>
          <p:cNvSpPr>
            <a:spLocks noChangeArrowheads="1"/>
          </p:cNvSpPr>
          <p:nvPr userDrawn="1"/>
        </p:nvSpPr>
        <p:spPr bwMode="auto">
          <a:xfrm>
            <a:off x="0" y="4879975"/>
            <a:ext cx="9144000" cy="26352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sz="1000">
              <a:solidFill>
                <a:srgbClr val="FFFFFF"/>
              </a:solidFill>
              <a:latin typeface="Verdana"/>
              <a:ea typeface="ＭＳ Ｐゴシック"/>
              <a:cs typeface="Arial" pitchFamily="34" charset="0"/>
            </a:endParaRPr>
          </a:p>
        </p:txBody>
      </p:sp>
      <p:grpSp>
        <p:nvGrpSpPr>
          <p:cNvPr id="2" name="Группа 15"/>
          <p:cNvGrpSpPr>
            <a:grpSpLocks/>
          </p:cNvGrpSpPr>
          <p:nvPr userDrawn="1"/>
        </p:nvGrpSpPr>
        <p:grpSpPr bwMode="auto">
          <a:xfrm>
            <a:off x="8362950" y="4945063"/>
            <a:ext cx="406400" cy="134937"/>
            <a:chOff x="5385680" y="6487509"/>
            <a:chExt cx="1039813" cy="461962"/>
          </a:xfrm>
        </p:grpSpPr>
        <p:sp>
          <p:nvSpPr>
            <p:cNvPr id="21" name="Freeform 27"/>
            <p:cNvSpPr>
              <a:spLocks/>
            </p:cNvSpPr>
            <p:nvPr userDrawn="1"/>
          </p:nvSpPr>
          <p:spPr bwMode="auto">
            <a:xfrm>
              <a:off x="6047750" y="6487509"/>
              <a:ext cx="377743" cy="347832"/>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2" name="Freeform 28"/>
            <p:cNvSpPr>
              <a:spLocks/>
            </p:cNvSpPr>
            <p:nvPr userDrawn="1"/>
          </p:nvSpPr>
          <p:spPr bwMode="auto">
            <a:xfrm>
              <a:off x="5775610" y="6601639"/>
              <a:ext cx="316818" cy="233701"/>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sp>
          <p:nvSpPr>
            <p:cNvPr id="23" name="Freeform 29"/>
            <p:cNvSpPr>
              <a:spLocks/>
            </p:cNvSpPr>
            <p:nvPr userDrawn="1"/>
          </p:nvSpPr>
          <p:spPr bwMode="auto">
            <a:xfrm>
              <a:off x="5385680" y="6601639"/>
              <a:ext cx="434611" cy="347832"/>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sz="1000">
                <a:solidFill>
                  <a:srgbClr val="000000"/>
                </a:solidFill>
              </a:endParaRPr>
            </a:p>
          </p:txBody>
        </p:sp>
      </p:grpSp>
      <p:sp>
        <p:nvSpPr>
          <p:cNvPr id="4" name="Picture Placeholder 14"/>
          <p:cNvSpPr>
            <a:spLocks noGrp="1"/>
          </p:cNvSpPr>
          <p:nvPr>
            <p:ph type="pic" sz="quarter" idx="13"/>
          </p:nvPr>
        </p:nvSpPr>
        <p:spPr>
          <a:xfrm>
            <a:off x="315915" y="1447799"/>
            <a:ext cx="4140199" cy="2657477"/>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5" y="294025"/>
            <a:ext cx="8458241" cy="766001"/>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2" y="1447798"/>
            <a:ext cx="4140199" cy="2657477"/>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4247752"/>
            <a:ext cx="4140200" cy="365921"/>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3BFEF1D1-AEE1-4591-A432-0F9635C93B57}" type="slidenum">
              <a:rPr lang="en-US"/>
              <a:pPr>
                <a:defRPr/>
              </a:pPr>
              <a:t>‹#›</a:t>
            </a:fld>
            <a:endParaRPr lang="en-US"/>
          </a:p>
        </p:txBody>
      </p:sp>
      <p:sp>
        <p:nvSpPr>
          <p:cNvPr id="25" name="Footer Placeholder 4"/>
          <p:cNvSpPr>
            <a:spLocks noGrp="1"/>
          </p:cNvSpPr>
          <p:nvPr>
            <p:ph type="ftr" sz="quarter" idx="17"/>
          </p:nvPr>
        </p:nvSpPr>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theme" Target="../theme/theme4.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8.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5.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093031719"/>
              </p:ext>
            </p:extLst>
          </p:nvPr>
        </p:nvGraphicFramePr>
        <p:xfrm>
          <a:off x="0" y="0"/>
          <a:ext cx="161984" cy="121481"/>
        </p:xfrm>
        <a:graphic>
          <a:graphicData uri="http://schemas.openxmlformats.org/presentationml/2006/ole">
            <p:oleObj spid="_x0000_s77826" name="think-cell Slide" r:id="rId9" imgW="360" imgH="360" progId="">
              <p:embed/>
            </p:oleObj>
          </a:graphicData>
        </a:graphic>
      </p:graphicFrame>
      <p:sp>
        <p:nvSpPr>
          <p:cNvPr id="22" name="Rectangle 1"/>
          <p:cNvSpPr>
            <a:spLocks/>
          </p:cNvSpPr>
          <p:nvPr/>
        </p:nvSpPr>
        <p:spPr bwMode="auto">
          <a:xfrm>
            <a:off x="0" y="0"/>
            <a:ext cx="9144000" cy="623198"/>
          </a:xfrm>
          <a:prstGeom prst="rect">
            <a:avLst/>
          </a:prstGeom>
          <a:solidFill>
            <a:srgbClr val="BFC5CE"/>
          </a:solidFill>
          <a:ln w="9525">
            <a:noFill/>
            <a:round/>
            <a:headEnd/>
            <a:tailEnd/>
          </a:ln>
        </p:spPr>
        <p:txBody>
          <a:bodyPr lIns="73715" tIns="73715" rIns="73715" bIns="73715" anchor="ctr">
            <a:noAutofit/>
          </a:bodyPr>
          <a:lstStyle/>
          <a:p>
            <a:pPr algn="ctr" defTabSz="596059" fontAlgn="auto" hangingPunct="0">
              <a:spcBef>
                <a:spcPts val="0"/>
              </a:spcBef>
              <a:spcAft>
                <a:spcPts val="0"/>
              </a:spcAft>
            </a:pPr>
            <a:endParaRPr lang="ru-RU" sz="3700" dirty="0">
              <a:solidFill>
                <a:srgbClr val="000000"/>
              </a:solidFill>
              <a:latin typeface="Helvetica Light" charset="0"/>
              <a:ea typeface="+mn-ea"/>
              <a:sym typeface="Helvetica Light" charset="0"/>
            </a:endParaRPr>
          </a:p>
        </p:txBody>
      </p:sp>
      <p:sp>
        <p:nvSpPr>
          <p:cNvPr id="23" name="SlideBottomBar"/>
          <p:cNvSpPr>
            <a:spLocks noChangeArrowheads="1"/>
          </p:cNvSpPr>
          <p:nvPr/>
        </p:nvSpPr>
        <p:spPr bwMode="auto">
          <a:xfrm>
            <a:off x="0" y="4821577"/>
            <a:ext cx="9144000" cy="323139"/>
          </a:xfrm>
          <a:prstGeom prst="rect">
            <a:avLst/>
          </a:prstGeom>
          <a:solidFill>
            <a:schemeClr val="accent3"/>
          </a:solidFill>
          <a:ln>
            <a:noFill/>
          </a:ln>
          <a:effectLst/>
          <a:extLst/>
        </p:spPr>
        <p:txBody>
          <a:bodyPr wrap="none" lIns="93296" tIns="46648" rIns="93296" bIns="46648" anchor="ctr">
            <a:noAutofit/>
          </a:bodyPr>
          <a:lstStyle/>
          <a:p>
            <a:pPr defTabSz="914400" fontAlgn="auto">
              <a:spcBef>
                <a:spcPts val="0"/>
              </a:spcBef>
              <a:spcAft>
                <a:spcPts val="0"/>
              </a:spcAft>
            </a:pPr>
            <a:endParaRPr lang="ru-RU" dirty="0">
              <a:solidFill>
                <a:srgbClr val="000000"/>
              </a:solidFill>
              <a:latin typeface="Arial"/>
              <a:ea typeface="+mn-ea"/>
            </a:endParaRPr>
          </a:p>
        </p:txBody>
      </p:sp>
      <p:grpSp>
        <p:nvGrpSpPr>
          <p:cNvPr id="3" name="Group 14"/>
          <p:cNvGrpSpPr>
            <a:grpSpLocks/>
          </p:cNvGrpSpPr>
          <p:nvPr/>
        </p:nvGrpSpPr>
        <p:grpSpPr bwMode="auto">
          <a:xfrm>
            <a:off x="8465770" y="4892783"/>
            <a:ext cx="540172" cy="196799"/>
            <a:chOff x="0" y="0"/>
            <a:chExt cx="46" cy="21"/>
          </a:xfrm>
        </p:grpSpPr>
        <p:sp>
          <p:nvSpPr>
            <p:cNvPr id="25" name="AutoShape 15"/>
            <p:cNvSpPr>
              <a:spLocks/>
            </p:cNvSpPr>
            <p:nvPr/>
          </p:nvSpPr>
          <p:spPr bwMode="auto">
            <a:xfrm>
              <a:off x="28" y="0"/>
              <a:ext cx="18" cy="16"/>
            </a:xfrm>
            <a:custGeom>
              <a:avLst/>
              <a:gdLst>
                <a:gd name="T0" fmla="*/ 9 w 21600"/>
                <a:gd name="T1" fmla="*/ 8 h 21600"/>
                <a:gd name="T2" fmla="*/ 9 w 21600"/>
                <a:gd name="T3" fmla="*/ 8 h 21600"/>
                <a:gd name="T4" fmla="*/ 9 w 21600"/>
                <a:gd name="T5" fmla="*/ 8 h 21600"/>
                <a:gd name="T6" fmla="*/ 9 w 21600"/>
                <a:gd name="T7" fmla="*/ 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4319" y="2514"/>
                  </a:moveTo>
                  <a:lnTo>
                    <a:pt x="4319" y="3583"/>
                  </a:lnTo>
                  <a:lnTo>
                    <a:pt x="12526" y="3583"/>
                  </a:lnTo>
                  <a:lnTo>
                    <a:pt x="12996" y="3583"/>
                  </a:lnTo>
                  <a:lnTo>
                    <a:pt x="13502" y="3662"/>
                  </a:lnTo>
                  <a:lnTo>
                    <a:pt x="13773" y="3722"/>
                  </a:lnTo>
                  <a:lnTo>
                    <a:pt x="14008" y="3840"/>
                  </a:lnTo>
                  <a:lnTo>
                    <a:pt x="14261" y="3999"/>
                  </a:lnTo>
                  <a:lnTo>
                    <a:pt x="14478" y="4197"/>
                  </a:lnTo>
                  <a:lnTo>
                    <a:pt x="14622" y="4434"/>
                  </a:lnTo>
                  <a:lnTo>
                    <a:pt x="14767" y="4672"/>
                  </a:lnTo>
                  <a:lnTo>
                    <a:pt x="14875" y="4969"/>
                  </a:lnTo>
                  <a:lnTo>
                    <a:pt x="14948" y="5226"/>
                  </a:lnTo>
                  <a:lnTo>
                    <a:pt x="15002" y="5800"/>
                  </a:lnTo>
                  <a:lnTo>
                    <a:pt x="15002" y="6295"/>
                  </a:lnTo>
                  <a:lnTo>
                    <a:pt x="15002" y="15304"/>
                  </a:lnTo>
                  <a:lnTo>
                    <a:pt x="15002" y="15799"/>
                  </a:lnTo>
                  <a:lnTo>
                    <a:pt x="14948" y="16333"/>
                  </a:lnTo>
                  <a:lnTo>
                    <a:pt x="14875" y="16630"/>
                  </a:lnTo>
                  <a:lnTo>
                    <a:pt x="14767" y="16887"/>
                  </a:lnTo>
                  <a:lnTo>
                    <a:pt x="14622" y="17165"/>
                  </a:lnTo>
                  <a:lnTo>
                    <a:pt x="14478" y="17382"/>
                  </a:lnTo>
                  <a:lnTo>
                    <a:pt x="14261" y="17600"/>
                  </a:lnTo>
                  <a:lnTo>
                    <a:pt x="14008" y="17739"/>
                  </a:lnTo>
                  <a:lnTo>
                    <a:pt x="13773" y="17858"/>
                  </a:lnTo>
                  <a:lnTo>
                    <a:pt x="13502" y="17917"/>
                  </a:lnTo>
                  <a:lnTo>
                    <a:pt x="12996" y="17976"/>
                  </a:lnTo>
                  <a:lnTo>
                    <a:pt x="12526" y="18016"/>
                  </a:lnTo>
                  <a:lnTo>
                    <a:pt x="8585" y="18016"/>
                  </a:lnTo>
                  <a:lnTo>
                    <a:pt x="8314" y="17976"/>
                  </a:lnTo>
                  <a:lnTo>
                    <a:pt x="8007" y="17976"/>
                  </a:lnTo>
                  <a:lnTo>
                    <a:pt x="7736" y="17957"/>
                  </a:lnTo>
                  <a:lnTo>
                    <a:pt x="7465" y="17897"/>
                  </a:lnTo>
                  <a:lnTo>
                    <a:pt x="7230" y="17798"/>
                  </a:lnTo>
                  <a:lnTo>
                    <a:pt x="6995" y="17660"/>
                  </a:lnTo>
                  <a:lnTo>
                    <a:pt x="6886" y="17541"/>
                  </a:lnTo>
                  <a:lnTo>
                    <a:pt x="6796" y="17442"/>
                  </a:lnTo>
                  <a:lnTo>
                    <a:pt x="6724" y="17303"/>
                  </a:lnTo>
                  <a:lnTo>
                    <a:pt x="6633" y="17165"/>
                  </a:lnTo>
                  <a:lnTo>
                    <a:pt x="6579" y="17006"/>
                  </a:lnTo>
                  <a:lnTo>
                    <a:pt x="6561" y="16868"/>
                  </a:lnTo>
                  <a:lnTo>
                    <a:pt x="6525" y="16709"/>
                  </a:lnTo>
                  <a:lnTo>
                    <a:pt x="6525" y="16571"/>
                  </a:lnTo>
                  <a:lnTo>
                    <a:pt x="6561" y="16274"/>
                  </a:lnTo>
                  <a:lnTo>
                    <a:pt x="6633" y="16016"/>
                  </a:lnTo>
                  <a:lnTo>
                    <a:pt x="6742" y="15739"/>
                  </a:lnTo>
                  <a:lnTo>
                    <a:pt x="6886" y="15482"/>
                  </a:lnTo>
                  <a:lnTo>
                    <a:pt x="7049" y="15205"/>
                  </a:lnTo>
                  <a:lnTo>
                    <a:pt x="7212" y="15007"/>
                  </a:lnTo>
                  <a:lnTo>
                    <a:pt x="12526" y="7206"/>
                  </a:lnTo>
                  <a:lnTo>
                    <a:pt x="4319" y="7206"/>
                  </a:lnTo>
                  <a:lnTo>
                    <a:pt x="1012" y="11997"/>
                  </a:lnTo>
                  <a:lnTo>
                    <a:pt x="632" y="12591"/>
                  </a:lnTo>
                  <a:lnTo>
                    <a:pt x="289" y="13146"/>
                  </a:lnTo>
                  <a:lnTo>
                    <a:pt x="180" y="13443"/>
                  </a:lnTo>
                  <a:lnTo>
                    <a:pt x="72" y="13740"/>
                  </a:lnTo>
                  <a:lnTo>
                    <a:pt x="18" y="14056"/>
                  </a:lnTo>
                  <a:lnTo>
                    <a:pt x="0" y="14393"/>
                  </a:lnTo>
                  <a:lnTo>
                    <a:pt x="18" y="14710"/>
                  </a:lnTo>
                  <a:lnTo>
                    <a:pt x="72" y="15026"/>
                  </a:lnTo>
                  <a:lnTo>
                    <a:pt x="162" y="15323"/>
                  </a:lnTo>
                  <a:lnTo>
                    <a:pt x="289" y="15620"/>
                  </a:lnTo>
                  <a:lnTo>
                    <a:pt x="614" y="16175"/>
                  </a:lnTo>
                  <a:lnTo>
                    <a:pt x="1012" y="16808"/>
                  </a:lnTo>
                  <a:lnTo>
                    <a:pt x="1843" y="18016"/>
                  </a:lnTo>
                  <a:lnTo>
                    <a:pt x="2476" y="18887"/>
                  </a:lnTo>
                  <a:lnTo>
                    <a:pt x="3108" y="19719"/>
                  </a:lnTo>
                  <a:lnTo>
                    <a:pt x="3470" y="20095"/>
                  </a:lnTo>
                  <a:lnTo>
                    <a:pt x="3813" y="20451"/>
                  </a:lnTo>
                  <a:lnTo>
                    <a:pt x="4193" y="20748"/>
                  </a:lnTo>
                  <a:lnTo>
                    <a:pt x="4591" y="21006"/>
                  </a:lnTo>
                  <a:lnTo>
                    <a:pt x="5006" y="21184"/>
                  </a:lnTo>
                  <a:lnTo>
                    <a:pt x="5458" y="21342"/>
                  </a:lnTo>
                  <a:lnTo>
                    <a:pt x="5910" y="21461"/>
                  </a:lnTo>
                  <a:lnTo>
                    <a:pt x="6416" y="21520"/>
                  </a:lnTo>
                  <a:lnTo>
                    <a:pt x="6958" y="21580"/>
                  </a:lnTo>
                  <a:lnTo>
                    <a:pt x="7519" y="21600"/>
                  </a:lnTo>
                  <a:lnTo>
                    <a:pt x="8115" y="21600"/>
                  </a:lnTo>
                  <a:lnTo>
                    <a:pt x="8766" y="21600"/>
                  </a:lnTo>
                  <a:lnTo>
                    <a:pt x="12345" y="21600"/>
                  </a:lnTo>
                  <a:lnTo>
                    <a:pt x="13158" y="21600"/>
                  </a:lnTo>
                  <a:lnTo>
                    <a:pt x="14044" y="21580"/>
                  </a:lnTo>
                  <a:lnTo>
                    <a:pt x="14496" y="21540"/>
                  </a:lnTo>
                  <a:lnTo>
                    <a:pt x="14984" y="21481"/>
                  </a:lnTo>
                  <a:lnTo>
                    <a:pt x="15472" y="21402"/>
                  </a:lnTo>
                  <a:lnTo>
                    <a:pt x="15942" y="21303"/>
                  </a:lnTo>
                  <a:lnTo>
                    <a:pt x="16412" y="21184"/>
                  </a:lnTo>
                  <a:lnTo>
                    <a:pt x="16900" y="21045"/>
                  </a:lnTo>
                  <a:lnTo>
                    <a:pt x="17370" y="20867"/>
                  </a:lnTo>
                  <a:lnTo>
                    <a:pt x="17840" y="20649"/>
                  </a:lnTo>
                  <a:lnTo>
                    <a:pt x="18292" y="20392"/>
                  </a:lnTo>
                  <a:lnTo>
                    <a:pt x="18726" y="20095"/>
                  </a:lnTo>
                  <a:lnTo>
                    <a:pt x="19159" y="19738"/>
                  </a:lnTo>
                  <a:lnTo>
                    <a:pt x="19521" y="19342"/>
                  </a:lnTo>
                  <a:lnTo>
                    <a:pt x="19900" y="18927"/>
                  </a:lnTo>
                  <a:lnTo>
                    <a:pt x="20226" y="18452"/>
                  </a:lnTo>
                  <a:lnTo>
                    <a:pt x="20497" y="17976"/>
                  </a:lnTo>
                  <a:lnTo>
                    <a:pt x="20732" y="17501"/>
                  </a:lnTo>
                  <a:lnTo>
                    <a:pt x="20931" y="17046"/>
                  </a:lnTo>
                  <a:lnTo>
                    <a:pt x="21093" y="16531"/>
                  </a:lnTo>
                  <a:lnTo>
                    <a:pt x="21220" y="16056"/>
                  </a:lnTo>
                  <a:lnTo>
                    <a:pt x="21328" y="15561"/>
                  </a:lnTo>
                  <a:lnTo>
                    <a:pt x="21419" y="15125"/>
                  </a:lnTo>
                  <a:lnTo>
                    <a:pt x="21491" y="14650"/>
                  </a:lnTo>
                  <a:lnTo>
                    <a:pt x="21527" y="14235"/>
                  </a:lnTo>
                  <a:lnTo>
                    <a:pt x="21581" y="13819"/>
                  </a:lnTo>
                  <a:lnTo>
                    <a:pt x="21600" y="13126"/>
                  </a:lnTo>
                  <a:lnTo>
                    <a:pt x="21600" y="12591"/>
                  </a:lnTo>
                  <a:lnTo>
                    <a:pt x="21600" y="9008"/>
                  </a:lnTo>
                  <a:lnTo>
                    <a:pt x="21600" y="8434"/>
                  </a:lnTo>
                  <a:lnTo>
                    <a:pt x="21581" y="7741"/>
                  </a:lnTo>
                  <a:lnTo>
                    <a:pt x="21527" y="7345"/>
                  </a:lnTo>
                  <a:lnTo>
                    <a:pt x="21491" y="6909"/>
                  </a:lnTo>
                  <a:lnTo>
                    <a:pt x="21419" y="6474"/>
                  </a:lnTo>
                  <a:lnTo>
                    <a:pt x="21328" y="5998"/>
                  </a:lnTo>
                  <a:lnTo>
                    <a:pt x="21220" y="5523"/>
                  </a:lnTo>
                  <a:lnTo>
                    <a:pt x="21093" y="5048"/>
                  </a:lnTo>
                  <a:lnTo>
                    <a:pt x="20931" y="4553"/>
                  </a:lnTo>
                  <a:lnTo>
                    <a:pt x="20732" y="4078"/>
                  </a:lnTo>
                  <a:lnTo>
                    <a:pt x="20497" y="3583"/>
                  </a:lnTo>
                  <a:lnTo>
                    <a:pt x="20226" y="3108"/>
                  </a:lnTo>
                  <a:lnTo>
                    <a:pt x="19900" y="2672"/>
                  </a:lnTo>
                  <a:lnTo>
                    <a:pt x="19521" y="2237"/>
                  </a:lnTo>
                  <a:lnTo>
                    <a:pt x="19159" y="1841"/>
                  </a:lnTo>
                  <a:lnTo>
                    <a:pt x="18726" y="1484"/>
                  </a:lnTo>
                  <a:lnTo>
                    <a:pt x="18292" y="1207"/>
                  </a:lnTo>
                  <a:lnTo>
                    <a:pt x="17840" y="930"/>
                  </a:lnTo>
                  <a:lnTo>
                    <a:pt x="17370" y="732"/>
                  </a:lnTo>
                  <a:lnTo>
                    <a:pt x="16900" y="514"/>
                  </a:lnTo>
                  <a:lnTo>
                    <a:pt x="16412" y="376"/>
                  </a:lnTo>
                  <a:lnTo>
                    <a:pt x="15942" y="257"/>
                  </a:lnTo>
                  <a:lnTo>
                    <a:pt x="15472" y="158"/>
                  </a:lnTo>
                  <a:lnTo>
                    <a:pt x="14984" y="98"/>
                  </a:lnTo>
                  <a:lnTo>
                    <a:pt x="14496" y="59"/>
                  </a:lnTo>
                  <a:lnTo>
                    <a:pt x="14044" y="19"/>
                  </a:lnTo>
                  <a:lnTo>
                    <a:pt x="13158" y="0"/>
                  </a:lnTo>
                  <a:lnTo>
                    <a:pt x="12345" y="0"/>
                  </a:lnTo>
                  <a:lnTo>
                    <a:pt x="6633" y="0"/>
                  </a:lnTo>
                  <a:lnTo>
                    <a:pt x="6217" y="0"/>
                  </a:lnTo>
                  <a:lnTo>
                    <a:pt x="5747" y="59"/>
                  </a:lnTo>
                  <a:lnTo>
                    <a:pt x="5512" y="138"/>
                  </a:lnTo>
                  <a:lnTo>
                    <a:pt x="5296" y="217"/>
                  </a:lnTo>
                  <a:lnTo>
                    <a:pt x="5079" y="376"/>
                  </a:lnTo>
                  <a:lnTo>
                    <a:pt x="4862" y="574"/>
                  </a:lnTo>
                  <a:lnTo>
                    <a:pt x="4681" y="811"/>
                  </a:lnTo>
                  <a:lnTo>
                    <a:pt x="4536" y="1049"/>
                  </a:lnTo>
                  <a:lnTo>
                    <a:pt x="4428" y="1306"/>
                  </a:lnTo>
                  <a:lnTo>
                    <a:pt x="4374" y="1544"/>
                  </a:lnTo>
                  <a:lnTo>
                    <a:pt x="4319" y="2059"/>
                  </a:lnTo>
                  <a:lnTo>
                    <a:pt x="4319" y="2514"/>
                  </a:lnTo>
                  <a:close/>
                </a:path>
              </a:pathLst>
            </a:custGeom>
            <a:solidFill>
              <a:srgbClr val="E21A1A"/>
            </a:solidFill>
            <a:ln w="9525" cap="flat" cmpd="sng">
              <a:noFill/>
              <a:prstDash val="solid"/>
              <a:round/>
              <a:headEnd/>
              <a:tailEnd/>
            </a:ln>
          </p:spPr>
          <p:txBody>
            <a:bodyPr lIns="72248" tIns="72248" rIns="72248" bIns="72248" anchor="ctr"/>
            <a:lstStyle/>
            <a:p>
              <a:pPr defTabSz="914400" fontAlgn="auto">
                <a:spcBef>
                  <a:spcPts val="0"/>
                </a:spcBef>
                <a:spcAft>
                  <a:spcPts val="0"/>
                </a:spcAft>
              </a:pPr>
              <a:endParaRPr lang="ru-RU" dirty="0">
                <a:solidFill>
                  <a:srgbClr val="000000"/>
                </a:solidFill>
                <a:latin typeface="Arial"/>
                <a:ea typeface="+mn-ea"/>
              </a:endParaRPr>
            </a:p>
          </p:txBody>
        </p:sp>
        <p:sp>
          <p:nvSpPr>
            <p:cNvPr id="26" name="AutoShape 16"/>
            <p:cNvSpPr>
              <a:spLocks/>
            </p:cNvSpPr>
            <p:nvPr/>
          </p:nvSpPr>
          <p:spPr bwMode="auto">
            <a:xfrm>
              <a:off x="17" y="5"/>
              <a:ext cx="14" cy="11"/>
            </a:xfrm>
            <a:custGeom>
              <a:avLst/>
              <a:gdLst>
                <a:gd name="T0" fmla="*/ 7 w 21600"/>
                <a:gd name="T1" fmla="*/ 6 h 21600"/>
                <a:gd name="T2" fmla="*/ 7 w 21600"/>
                <a:gd name="T3" fmla="*/ 6 h 21600"/>
                <a:gd name="T4" fmla="*/ 7 w 21600"/>
                <a:gd name="T5" fmla="*/ 6 h 21600"/>
                <a:gd name="T6" fmla="*/ 7 w 21600"/>
                <a:gd name="T7" fmla="*/ 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1770" y="0"/>
                  </a:moveTo>
                  <a:lnTo>
                    <a:pt x="21600" y="0"/>
                  </a:lnTo>
                  <a:lnTo>
                    <a:pt x="9829" y="21600"/>
                  </a:lnTo>
                  <a:lnTo>
                    <a:pt x="0" y="21600"/>
                  </a:lnTo>
                  <a:lnTo>
                    <a:pt x="11770" y="0"/>
                  </a:lnTo>
                  <a:close/>
                </a:path>
              </a:pathLst>
            </a:custGeom>
            <a:solidFill>
              <a:srgbClr val="E21A1A"/>
            </a:solidFill>
            <a:ln w="9525" cap="flat" cmpd="sng">
              <a:noFill/>
              <a:prstDash val="solid"/>
              <a:round/>
              <a:headEnd/>
              <a:tailEnd/>
            </a:ln>
          </p:spPr>
          <p:txBody>
            <a:bodyPr lIns="72248" tIns="72248" rIns="72248" bIns="72248" anchor="ctr"/>
            <a:lstStyle/>
            <a:p>
              <a:pPr defTabSz="914400" fontAlgn="auto">
                <a:spcBef>
                  <a:spcPts val="0"/>
                </a:spcBef>
                <a:spcAft>
                  <a:spcPts val="0"/>
                </a:spcAft>
              </a:pPr>
              <a:endParaRPr lang="ru-RU" dirty="0">
                <a:solidFill>
                  <a:srgbClr val="000000"/>
                </a:solidFill>
                <a:latin typeface="Arial"/>
                <a:ea typeface="+mn-ea"/>
              </a:endParaRPr>
            </a:p>
          </p:txBody>
        </p:sp>
        <p:sp>
          <p:nvSpPr>
            <p:cNvPr id="27" name="AutoShape 17"/>
            <p:cNvSpPr>
              <a:spLocks/>
            </p:cNvSpPr>
            <p:nvPr/>
          </p:nvSpPr>
          <p:spPr bwMode="auto">
            <a:xfrm>
              <a:off x="0" y="5"/>
              <a:ext cx="20" cy="16"/>
            </a:xfrm>
            <a:custGeom>
              <a:avLst/>
              <a:gdLst>
                <a:gd name="T0" fmla="*/ 10 w 21600"/>
                <a:gd name="T1" fmla="*/ 8 h 21600"/>
                <a:gd name="T2" fmla="*/ 10 w 21600"/>
                <a:gd name="T3" fmla="*/ 8 h 21600"/>
                <a:gd name="T4" fmla="*/ 10 w 21600"/>
                <a:gd name="T5" fmla="*/ 8 h 21600"/>
                <a:gd name="T6" fmla="*/ 10 w 21600"/>
                <a:gd name="T7" fmla="*/ 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534"/>
                  </a:moveTo>
                  <a:lnTo>
                    <a:pt x="0" y="2059"/>
                  </a:lnTo>
                  <a:lnTo>
                    <a:pt x="47" y="1564"/>
                  </a:lnTo>
                  <a:lnTo>
                    <a:pt x="109" y="1286"/>
                  </a:lnTo>
                  <a:lnTo>
                    <a:pt x="188" y="1049"/>
                  </a:lnTo>
                  <a:lnTo>
                    <a:pt x="298" y="831"/>
                  </a:lnTo>
                  <a:lnTo>
                    <a:pt x="470" y="593"/>
                  </a:lnTo>
                  <a:lnTo>
                    <a:pt x="658" y="376"/>
                  </a:lnTo>
                  <a:lnTo>
                    <a:pt x="831" y="237"/>
                  </a:lnTo>
                  <a:lnTo>
                    <a:pt x="1050" y="118"/>
                  </a:lnTo>
                  <a:lnTo>
                    <a:pt x="1239" y="59"/>
                  </a:lnTo>
                  <a:lnTo>
                    <a:pt x="1631" y="0"/>
                  </a:lnTo>
                  <a:lnTo>
                    <a:pt x="2007" y="0"/>
                  </a:lnTo>
                  <a:lnTo>
                    <a:pt x="13992" y="0"/>
                  </a:lnTo>
                  <a:lnTo>
                    <a:pt x="14541" y="0"/>
                  </a:lnTo>
                  <a:lnTo>
                    <a:pt x="15058" y="0"/>
                  </a:lnTo>
                  <a:lnTo>
                    <a:pt x="15545" y="19"/>
                  </a:lnTo>
                  <a:lnTo>
                    <a:pt x="16015" y="59"/>
                  </a:lnTo>
                  <a:lnTo>
                    <a:pt x="16439" y="118"/>
                  </a:lnTo>
                  <a:lnTo>
                    <a:pt x="16862" y="237"/>
                  </a:lnTo>
                  <a:lnTo>
                    <a:pt x="17239" y="376"/>
                  </a:lnTo>
                  <a:lnTo>
                    <a:pt x="17600" y="593"/>
                  </a:lnTo>
                  <a:lnTo>
                    <a:pt x="17960" y="831"/>
                  </a:lnTo>
                  <a:lnTo>
                    <a:pt x="18290" y="1148"/>
                  </a:lnTo>
                  <a:lnTo>
                    <a:pt x="18588" y="1465"/>
                  </a:lnTo>
                  <a:lnTo>
                    <a:pt x="18886" y="1861"/>
                  </a:lnTo>
                  <a:lnTo>
                    <a:pt x="19450" y="2712"/>
                  </a:lnTo>
                  <a:lnTo>
                    <a:pt x="19984" y="3583"/>
                  </a:lnTo>
                  <a:lnTo>
                    <a:pt x="20705" y="4791"/>
                  </a:lnTo>
                  <a:lnTo>
                    <a:pt x="21066" y="5385"/>
                  </a:lnTo>
                  <a:lnTo>
                    <a:pt x="21349" y="5979"/>
                  </a:lnTo>
                  <a:lnTo>
                    <a:pt x="21443" y="6276"/>
                  </a:lnTo>
                  <a:lnTo>
                    <a:pt x="21521" y="6553"/>
                  </a:lnTo>
                  <a:lnTo>
                    <a:pt x="21568" y="6850"/>
                  </a:lnTo>
                  <a:lnTo>
                    <a:pt x="21600" y="7186"/>
                  </a:lnTo>
                  <a:lnTo>
                    <a:pt x="21568" y="7503"/>
                  </a:lnTo>
                  <a:lnTo>
                    <a:pt x="21521" y="7820"/>
                  </a:lnTo>
                  <a:lnTo>
                    <a:pt x="21443" y="8117"/>
                  </a:lnTo>
                  <a:lnTo>
                    <a:pt x="21317" y="8414"/>
                  </a:lnTo>
                  <a:lnTo>
                    <a:pt x="21035" y="9008"/>
                  </a:lnTo>
                  <a:lnTo>
                    <a:pt x="20705" y="9602"/>
                  </a:lnTo>
                  <a:lnTo>
                    <a:pt x="17835" y="14393"/>
                  </a:lnTo>
                  <a:lnTo>
                    <a:pt x="10698" y="14393"/>
                  </a:lnTo>
                  <a:lnTo>
                    <a:pt x="15341" y="6592"/>
                  </a:lnTo>
                  <a:lnTo>
                    <a:pt x="15482" y="6355"/>
                  </a:lnTo>
                  <a:lnTo>
                    <a:pt x="15623" y="6117"/>
                  </a:lnTo>
                  <a:lnTo>
                    <a:pt x="15733" y="5860"/>
                  </a:lnTo>
                  <a:lnTo>
                    <a:pt x="15827" y="5583"/>
                  </a:lnTo>
                  <a:lnTo>
                    <a:pt x="15905" y="5305"/>
                  </a:lnTo>
                  <a:lnTo>
                    <a:pt x="15921" y="5008"/>
                  </a:lnTo>
                  <a:lnTo>
                    <a:pt x="15921" y="4850"/>
                  </a:lnTo>
                  <a:lnTo>
                    <a:pt x="15905" y="4712"/>
                  </a:lnTo>
                  <a:lnTo>
                    <a:pt x="15874" y="4553"/>
                  </a:lnTo>
                  <a:lnTo>
                    <a:pt x="15827" y="4415"/>
                  </a:lnTo>
                  <a:lnTo>
                    <a:pt x="15764" y="4276"/>
                  </a:lnTo>
                  <a:lnTo>
                    <a:pt x="15686" y="4157"/>
                  </a:lnTo>
                  <a:lnTo>
                    <a:pt x="15592" y="4038"/>
                  </a:lnTo>
                  <a:lnTo>
                    <a:pt x="15529" y="3939"/>
                  </a:lnTo>
                  <a:lnTo>
                    <a:pt x="15309" y="3801"/>
                  </a:lnTo>
                  <a:lnTo>
                    <a:pt x="15105" y="3682"/>
                  </a:lnTo>
                  <a:lnTo>
                    <a:pt x="14870" y="3623"/>
                  </a:lnTo>
                  <a:lnTo>
                    <a:pt x="14619" y="3583"/>
                  </a:lnTo>
                  <a:lnTo>
                    <a:pt x="14384" y="3583"/>
                  </a:lnTo>
                  <a:lnTo>
                    <a:pt x="14149" y="3583"/>
                  </a:lnTo>
                  <a:lnTo>
                    <a:pt x="8564" y="3583"/>
                  </a:lnTo>
                  <a:lnTo>
                    <a:pt x="8564" y="21600"/>
                  </a:lnTo>
                  <a:lnTo>
                    <a:pt x="2839" y="21600"/>
                  </a:lnTo>
                  <a:lnTo>
                    <a:pt x="2839" y="3583"/>
                  </a:lnTo>
                  <a:lnTo>
                    <a:pt x="0" y="3583"/>
                  </a:lnTo>
                  <a:lnTo>
                    <a:pt x="0" y="2534"/>
                  </a:lnTo>
                  <a:close/>
                </a:path>
              </a:pathLst>
            </a:custGeom>
            <a:solidFill>
              <a:srgbClr val="E21A1A"/>
            </a:solidFill>
            <a:ln w="9525" cap="flat" cmpd="sng">
              <a:noFill/>
              <a:prstDash val="solid"/>
              <a:round/>
              <a:headEnd/>
              <a:tailEnd/>
            </a:ln>
          </p:spPr>
          <p:txBody>
            <a:bodyPr lIns="72248" tIns="72248" rIns="72248" bIns="72248" anchor="ctr"/>
            <a:lstStyle/>
            <a:p>
              <a:pPr defTabSz="914400" fontAlgn="auto">
                <a:spcBef>
                  <a:spcPts val="0"/>
                </a:spcBef>
                <a:spcAft>
                  <a:spcPts val="0"/>
                </a:spcAft>
              </a:pPr>
              <a:endParaRPr lang="ru-RU" dirty="0">
                <a:solidFill>
                  <a:srgbClr val="000000"/>
                </a:solidFill>
                <a:latin typeface="Arial"/>
                <a:ea typeface="+mn-ea"/>
              </a:endParaRPr>
            </a:p>
          </p:txBody>
        </p:sp>
      </p:grpSp>
      <p:sp>
        <p:nvSpPr>
          <p:cNvPr id="1033" name="doc id"/>
          <p:cNvSpPr>
            <a:spLocks noChangeArrowheads="1"/>
          </p:cNvSpPr>
          <p:nvPr/>
        </p:nvSpPr>
        <p:spPr bwMode="auto">
          <a:xfrm>
            <a:off x="8246609" y="27941"/>
            <a:ext cx="670614" cy="93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fontAlgn="auto">
              <a:spcBef>
                <a:spcPts val="0"/>
              </a:spcBef>
              <a:spcAft>
                <a:spcPts val="0"/>
              </a:spcAft>
            </a:pPr>
            <a:endParaRPr lang="ru-RU" sz="800" dirty="0">
              <a:solidFill>
                <a:srgbClr val="000000"/>
              </a:solidFill>
              <a:latin typeface="Arial"/>
              <a:ea typeface="+mn-ea"/>
            </a:endParaRPr>
          </a:p>
        </p:txBody>
      </p:sp>
      <p:sp>
        <p:nvSpPr>
          <p:cNvPr id="1034" name="Working Draft" hidden="1"/>
          <p:cNvSpPr txBox="1">
            <a:spLocks noChangeArrowheads="1"/>
          </p:cNvSpPr>
          <p:nvPr/>
        </p:nvSpPr>
        <p:spPr bwMode="auto">
          <a:xfrm rot="5400000">
            <a:off x="8070850" y="1474168"/>
            <a:ext cx="2003754"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600" dirty="0" smtClean="0">
                <a:solidFill>
                  <a:srgbClr val="000000"/>
                </a:solidFill>
                <a:ea typeface="+mn-ea"/>
              </a:rPr>
              <a:t>Last Modified 25.05.2015 9:51 Russia TZ 2 Standard Time</a:t>
            </a:r>
            <a:endParaRPr lang="ru-RU" dirty="0" smtClean="0">
              <a:solidFill>
                <a:srgbClr val="000000"/>
              </a:solidFill>
              <a:ea typeface="+mn-ea"/>
            </a:endParaRPr>
          </a:p>
        </p:txBody>
      </p:sp>
      <p:sp>
        <p:nvSpPr>
          <p:cNvPr id="1035" name="Printed" hidden="1"/>
          <p:cNvSpPr txBox="1">
            <a:spLocks noChangeArrowheads="1"/>
          </p:cNvSpPr>
          <p:nvPr/>
        </p:nvSpPr>
        <p:spPr bwMode="auto">
          <a:xfrm rot="5400000">
            <a:off x="8156613" y="3137653"/>
            <a:ext cx="1832233"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auto" hangingPunct="1">
              <a:spcBef>
                <a:spcPts val="0"/>
              </a:spcBef>
              <a:spcAft>
                <a:spcPts val="0"/>
              </a:spcAft>
              <a:defRPr/>
            </a:pPr>
            <a:r>
              <a:rPr lang="en-US" sz="600" dirty="0" smtClean="0">
                <a:solidFill>
                  <a:srgbClr val="000000"/>
                </a:solidFill>
                <a:ea typeface="+mn-ea"/>
              </a:rPr>
              <a:t>Printed 22.05.2015 15:05 Russia TZ 2 Standard Time</a:t>
            </a:r>
            <a:endParaRPr lang="ru-RU" dirty="0" smtClean="0">
              <a:solidFill>
                <a:srgbClr val="000000"/>
              </a:solidFill>
              <a:ea typeface="+mn-ea"/>
            </a:endParaRPr>
          </a:p>
        </p:txBody>
      </p:sp>
      <p:sp>
        <p:nvSpPr>
          <p:cNvPr id="19" name="Title Placeholder 2"/>
          <p:cNvSpPr>
            <a:spLocks noGrp="1" noChangeArrowheads="1"/>
          </p:cNvSpPr>
          <p:nvPr>
            <p:ph type="title"/>
          </p:nvPr>
        </p:nvSpPr>
        <p:spPr bwMode="auto">
          <a:xfrm>
            <a:off x="121489" y="176038"/>
            <a:ext cx="8794113"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ru-RU" smtClean="0"/>
              <a:t>Образец заголовка</a:t>
            </a:r>
            <a:endParaRPr lang="ru-RU" dirty="0" smtClean="0"/>
          </a:p>
        </p:txBody>
      </p:sp>
      <p:sp>
        <p:nvSpPr>
          <p:cNvPr id="10" name="McK 1. On-page tracker" hidden="1"/>
          <p:cNvSpPr>
            <a:spLocks noChangeArrowheads="1"/>
          </p:cNvSpPr>
          <p:nvPr/>
        </p:nvSpPr>
        <p:spPr bwMode="auto">
          <a:xfrm>
            <a:off x="121488" y="20652"/>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4400" fontAlgn="auto">
              <a:spcBef>
                <a:spcPts val="0"/>
              </a:spcBef>
              <a:spcAft>
                <a:spcPts val="0"/>
              </a:spcAft>
            </a:pPr>
            <a:r>
              <a:rPr lang="ru-RU" sz="1400" dirty="0">
                <a:solidFill>
                  <a:srgbClr val="808080"/>
                </a:solidFill>
                <a:latin typeface="Arial"/>
                <a:ea typeface="+mn-ea"/>
              </a:rPr>
              <a:t>TRACKER</a:t>
            </a:r>
          </a:p>
        </p:txBody>
      </p:sp>
      <p:sp>
        <p:nvSpPr>
          <p:cNvPr id="11" name="McK 3. Unit of measure" hidden="1"/>
          <p:cNvSpPr txBox="1">
            <a:spLocks noChangeArrowheads="1"/>
          </p:cNvSpPr>
          <p:nvPr/>
        </p:nvSpPr>
        <p:spPr bwMode="auto">
          <a:xfrm>
            <a:off x="121489" y="642139"/>
            <a:ext cx="8794113"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ru-RU" sz="1600" dirty="0" smtClean="0">
                <a:solidFill>
                  <a:srgbClr val="808080"/>
                </a:solidFill>
                <a:ea typeface="+mn-ea"/>
              </a:rPr>
              <a:t>Unit of measure</a:t>
            </a:r>
          </a:p>
        </p:txBody>
      </p:sp>
      <p:grpSp>
        <p:nvGrpSpPr>
          <p:cNvPr id="4" name="McK Slide Elements" hidden="1"/>
          <p:cNvGrpSpPr>
            <a:grpSpLocks/>
          </p:cNvGrpSpPr>
          <p:nvPr/>
        </p:nvGrpSpPr>
        <p:grpSpPr bwMode="auto">
          <a:xfrm>
            <a:off x="121489" y="4652716"/>
            <a:ext cx="8722840" cy="426398"/>
            <a:chOff x="75" y="3830"/>
            <a:chExt cx="5385" cy="351"/>
          </a:xfrm>
        </p:grpSpPr>
        <p:sp>
          <p:nvSpPr>
            <p:cNvPr id="13" name="McK 4. Footnote"/>
            <p:cNvSpPr txBox="1">
              <a:spLocks noChangeArrowheads="1"/>
            </p:cNvSpPr>
            <p:nvPr/>
          </p:nvSpPr>
          <p:spPr bwMode="auto">
            <a:xfrm>
              <a:off x="75" y="3830"/>
              <a:ext cx="5385"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ru-RU" sz="1000" dirty="0" smtClean="0">
                  <a:solidFill>
                    <a:srgbClr val="000000"/>
                  </a:solidFill>
                  <a:latin typeface="Arial"/>
                  <a:ea typeface="+mn-ea"/>
                </a:rPr>
                <a:t>1 Сноска</a:t>
              </a:r>
            </a:p>
          </p:txBody>
        </p:sp>
        <p:sp>
          <p:nvSpPr>
            <p:cNvPr id="14" name="McK 5. Source"/>
            <p:cNvSpPr>
              <a:spLocks noChangeArrowheads="1"/>
            </p:cNvSpPr>
            <p:nvPr/>
          </p:nvSpPr>
          <p:spPr bwMode="auto">
            <a:xfrm>
              <a:off x="75" y="4054"/>
              <a:ext cx="432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21975" indent="-621975" defTabSz="913526" fontAlgn="auto">
                <a:spcBef>
                  <a:spcPts val="0"/>
                </a:spcBef>
                <a:spcAft>
                  <a:spcPts val="0"/>
                </a:spcAft>
                <a:tabLst>
                  <a:tab pos="625214" algn="l"/>
                </a:tabLst>
              </a:pPr>
              <a:r>
                <a:rPr lang="ru-RU" sz="1000" dirty="0">
                  <a:solidFill>
                    <a:srgbClr val="000000"/>
                  </a:solidFill>
                  <a:latin typeface="Arial"/>
                  <a:ea typeface="+mn-ea"/>
                </a:rPr>
                <a:t>ИСТОЧНИК: источник</a:t>
              </a:r>
            </a:p>
          </p:txBody>
        </p:sp>
      </p:grpSp>
      <p:grpSp>
        <p:nvGrpSpPr>
          <p:cNvPr id="5" name="ACET" hidden="1"/>
          <p:cNvGrpSpPr>
            <a:grpSpLocks/>
          </p:cNvGrpSpPr>
          <p:nvPr/>
        </p:nvGrpSpPr>
        <p:grpSpPr bwMode="auto">
          <a:xfrm>
            <a:off x="1482155" y="862514"/>
            <a:ext cx="4352512" cy="572175"/>
            <a:chOff x="915" y="710"/>
            <a:chExt cx="2687" cy="471"/>
          </a:xfrm>
        </p:grpSpPr>
        <p:cxnSp>
          <p:nvCxnSpPr>
            <p:cNvPr id="16" name="AutoShape 249"/>
            <p:cNvCxnSpPr>
              <a:cxnSpLocks noChangeShapeType="1"/>
              <a:stCxn id="17" idx="4"/>
              <a:endCxn id="17" idx="6"/>
            </p:cNvCxnSpPr>
            <p:nvPr/>
          </p:nvCxnSpPr>
          <p:spPr bwMode="auto">
            <a:xfrm rot="16200000" flipH="1">
              <a:off x="2258" y="-162"/>
              <a:ext cx="1" cy="2686"/>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47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14400" fontAlgn="auto">
                <a:spcBef>
                  <a:spcPts val="0"/>
                </a:spcBef>
                <a:spcAft>
                  <a:spcPts val="0"/>
                </a:spcAft>
              </a:pPr>
              <a:r>
                <a:rPr lang="ru-RU" b="1" dirty="0">
                  <a:solidFill>
                    <a:srgbClr val="000000"/>
                  </a:solidFill>
                  <a:latin typeface="Arial"/>
                  <a:ea typeface="+mn-ea"/>
                </a:rPr>
                <a:t>Title</a:t>
              </a:r>
            </a:p>
            <a:p>
              <a:pPr defTabSz="914400" fontAlgn="auto">
                <a:spcBef>
                  <a:spcPts val="0"/>
                </a:spcBef>
                <a:spcAft>
                  <a:spcPts val="0"/>
                </a:spcAft>
              </a:pPr>
              <a:r>
                <a:rPr lang="ru-RU" dirty="0">
                  <a:solidFill>
                    <a:srgbClr val="808080"/>
                  </a:solidFill>
                  <a:latin typeface="Arial"/>
                  <a:ea typeface="+mn-ea"/>
                </a:rPr>
                <a:t>Unit of measure</a:t>
              </a:r>
            </a:p>
          </p:txBody>
        </p:sp>
      </p:grpSp>
      <p:sp>
        <p:nvSpPr>
          <p:cNvPr id="21" name="Slide Number Placeholder 4"/>
          <p:cNvSpPr txBox="1">
            <a:spLocks noGrp="1"/>
          </p:cNvSpPr>
          <p:nvPr/>
        </p:nvSpPr>
        <p:spPr bwMode="auto">
          <a:xfrm>
            <a:off x="142844" y="4820281"/>
            <a:ext cx="349250" cy="323219"/>
          </a:xfrm>
          <a:prstGeom prst="rect">
            <a:avLst/>
          </a:prstGeom>
          <a:noFill/>
          <a:ln w="9525">
            <a:noFill/>
            <a:miter lim="800000"/>
            <a:headEnd/>
            <a:tailEnd/>
          </a:ln>
        </p:spPr>
        <p:txBody>
          <a:bodyPr lIns="0" tIns="0" rIns="0" bIns="0" anchor="ctr"/>
          <a:lstStyle/>
          <a:p>
            <a:pPr defTabSz="914400" fontAlgn="auto">
              <a:spcBef>
                <a:spcPts val="0"/>
              </a:spcBef>
              <a:spcAft>
                <a:spcPts val="0"/>
              </a:spcAft>
            </a:pPr>
            <a:fld id="{94465FF9-623C-4A65-8EAA-9ACEBF5DE920}" type="slidenum">
              <a:rPr lang="en-US" sz="1000">
                <a:solidFill>
                  <a:srgbClr val="000000"/>
                </a:solidFill>
                <a:latin typeface="Verdana" pitchFamily="34" charset="0"/>
                <a:ea typeface="+mn-ea"/>
              </a:rPr>
              <a:pPr defTabSz="914400" fontAlgn="auto">
                <a:spcBef>
                  <a:spcPts val="0"/>
                </a:spcBef>
                <a:spcAft>
                  <a:spcPts val="0"/>
                </a:spcAft>
              </a:pPr>
              <a:t>‹#›</a:t>
            </a:fld>
            <a:endParaRPr lang="en-US" sz="1000" dirty="0">
              <a:solidFill>
                <a:srgbClr val="000000"/>
              </a:solidFill>
              <a:latin typeface="Verdana" pitchFamily="34" charset="0"/>
              <a:ea typeface="+mn-ea"/>
            </a:endParaRPr>
          </a:p>
        </p:txBody>
      </p:sp>
      <p:sp>
        <p:nvSpPr>
          <p:cNvPr id="28" name="Rectangle 13"/>
          <p:cNvSpPr>
            <a:spLocks noChangeArrowheads="1"/>
          </p:cNvSpPr>
          <p:nvPr/>
        </p:nvSpPr>
        <p:spPr bwMode="auto">
          <a:xfrm>
            <a:off x="-374650" y="-13098"/>
            <a:ext cx="366712" cy="275035"/>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sp>
        <p:nvSpPr>
          <p:cNvPr id="29" name="Rectangle 14"/>
          <p:cNvSpPr>
            <a:spLocks noChangeArrowheads="1"/>
          </p:cNvSpPr>
          <p:nvPr/>
        </p:nvSpPr>
        <p:spPr bwMode="auto">
          <a:xfrm>
            <a:off x="-374650" y="261937"/>
            <a:ext cx="366712" cy="275035"/>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a:solidFill>
                <a:srgbClr val="FFFFFF"/>
              </a:solidFill>
              <a:latin typeface="Arial"/>
              <a:ea typeface="+mn-ea"/>
            </a:endParaRPr>
          </a:p>
        </p:txBody>
      </p:sp>
      <p:sp>
        <p:nvSpPr>
          <p:cNvPr id="30" name="Rectangle 15"/>
          <p:cNvSpPr>
            <a:spLocks noChangeArrowheads="1"/>
          </p:cNvSpPr>
          <p:nvPr/>
        </p:nvSpPr>
        <p:spPr bwMode="auto">
          <a:xfrm>
            <a:off x="-374650" y="536972"/>
            <a:ext cx="366712" cy="275034"/>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1" name="Rectangle 16"/>
          <p:cNvSpPr>
            <a:spLocks noChangeArrowheads="1"/>
          </p:cNvSpPr>
          <p:nvPr/>
        </p:nvSpPr>
        <p:spPr bwMode="auto">
          <a:xfrm>
            <a:off x="-374650" y="810815"/>
            <a:ext cx="366712" cy="275034"/>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2" name="Rectangle 17"/>
          <p:cNvSpPr>
            <a:spLocks noChangeArrowheads="1"/>
          </p:cNvSpPr>
          <p:nvPr/>
        </p:nvSpPr>
        <p:spPr bwMode="auto">
          <a:xfrm>
            <a:off x="-374650" y="1085850"/>
            <a:ext cx="366712" cy="275035"/>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3" name="Rectangle 18"/>
          <p:cNvSpPr>
            <a:spLocks noChangeArrowheads="1"/>
          </p:cNvSpPr>
          <p:nvPr/>
        </p:nvSpPr>
        <p:spPr bwMode="auto">
          <a:xfrm>
            <a:off x="-374650" y="1360884"/>
            <a:ext cx="366712" cy="275034"/>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4" name="Rectangle 19"/>
          <p:cNvSpPr>
            <a:spLocks noChangeArrowheads="1"/>
          </p:cNvSpPr>
          <p:nvPr/>
        </p:nvSpPr>
        <p:spPr bwMode="auto">
          <a:xfrm>
            <a:off x="-374650" y="1635918"/>
            <a:ext cx="366712" cy="275035"/>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5" name="Rectangle 20"/>
          <p:cNvSpPr>
            <a:spLocks noChangeArrowheads="1"/>
          </p:cNvSpPr>
          <p:nvPr/>
        </p:nvSpPr>
        <p:spPr bwMode="auto">
          <a:xfrm>
            <a:off x="-374650" y="1909762"/>
            <a:ext cx="366712" cy="275035"/>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auto">
              <a:spcBef>
                <a:spcPts val="0"/>
              </a:spcBef>
              <a:spcAft>
                <a:spcPts val="0"/>
              </a:spcAft>
              <a:defRPr/>
            </a:pPr>
            <a:endParaRPr lang="en-US" dirty="0">
              <a:solidFill>
                <a:srgbClr val="FFFFFF"/>
              </a:solidFill>
              <a:latin typeface="Arial"/>
              <a:ea typeface="+mn-ea"/>
            </a:endParaRPr>
          </a:p>
        </p:txBody>
      </p:sp>
      <p:sp>
        <p:nvSpPr>
          <p:cNvPr id="36" name="Rectangle 20"/>
          <p:cNvSpPr>
            <a:spLocks noChangeArrowheads="1"/>
          </p:cNvSpPr>
          <p:nvPr/>
        </p:nvSpPr>
        <p:spPr bwMode="auto">
          <a:xfrm>
            <a:off x="-373857" y="2206240"/>
            <a:ext cx="366712" cy="275035"/>
          </a:xfrm>
          <a:prstGeom prst="rect">
            <a:avLst/>
          </a:prstGeom>
          <a:solidFill>
            <a:srgbClr val="225D9E"/>
          </a:solidFill>
          <a:ln w="15875" cap="flat" cmpd="sng" algn="ctr">
            <a:noFill/>
            <a:prstDash val="solid"/>
            <a:round/>
            <a:headEnd type="none" w="med" len="med"/>
            <a:tailEnd type="none" w="med" len="med"/>
          </a:ln>
          <a:effectLst/>
          <a:extLst>
            <a:ext uri="{91240B29-F687-4F45-9708-019B960494DF}">
              <a14:hiddenLine xmlns:a14="http://schemas.microsoft.com/office/drawing/2010/main" xmlns="" w="9525">
                <a:solidFill>
                  <a:srgbClr val="000000"/>
                </a:solidFill>
                <a:miter lim="800000"/>
                <a:headEnd/>
                <a:tailEnd/>
              </a14:hiddenLine>
            </a:ext>
          </a:extLst>
        </p:spPr>
        <p:txBody>
          <a:bodyPr lIns="144000" anchor="ctr"/>
          <a:lstStyle/>
          <a:p>
            <a:pPr defTabSz="985838">
              <a:defRPr/>
            </a:pPr>
            <a:endParaRPr lang="en-US" sz="1400" b="1" dirty="0">
              <a:solidFill>
                <a:prstClr val="white"/>
              </a:solidFill>
              <a:latin typeface="Verdana" pitchFamily="34" charset="0"/>
              <a:ea typeface="Verdana" pitchFamily="34" charset="0"/>
              <a:cs typeface="Verdana" pitchFamily="34" charset="0"/>
            </a:endParaRPr>
          </a:p>
        </p:txBody>
      </p:sp>
      <p:sp>
        <p:nvSpPr>
          <p:cNvPr id="37" name="Rectangle 20"/>
          <p:cNvSpPr>
            <a:spLocks noChangeArrowheads="1"/>
          </p:cNvSpPr>
          <p:nvPr/>
        </p:nvSpPr>
        <p:spPr bwMode="auto">
          <a:xfrm>
            <a:off x="-376174" y="3296847"/>
            <a:ext cx="366712" cy="275035"/>
          </a:xfrm>
          <a:prstGeom prst="rect">
            <a:avLst/>
          </a:prstGeom>
          <a:solidFill>
            <a:srgbClr val="394A58"/>
          </a:solidFill>
          <a:ln w="15875" cap="flat" cmpd="sng" algn="ctr">
            <a:noFill/>
            <a:prstDash val="solid"/>
            <a:round/>
            <a:headEnd type="none" w="med" len="med"/>
            <a:tailEnd type="none" w="med" len="med"/>
          </a:ln>
          <a:effectLst/>
          <a:extLst>
            <a:ext uri="{91240B29-F687-4F45-9708-019B960494DF}">
              <a14:hiddenLine xmlns:a14="http://schemas.microsoft.com/office/drawing/2010/main" xmlns="" w="9525">
                <a:solidFill>
                  <a:srgbClr val="000000"/>
                </a:solidFill>
                <a:miter lim="800000"/>
                <a:headEnd/>
                <a:tailEnd/>
              </a14:hiddenLine>
            </a:ext>
          </a:extLst>
        </p:spPr>
        <p:txBody>
          <a:bodyPr lIns="144000" anchor="ctr"/>
          <a:lstStyle/>
          <a:p>
            <a:pPr defTabSz="985838">
              <a:defRPr/>
            </a:pPr>
            <a:endParaRPr lang="en-US" sz="1400" b="1" dirty="0">
              <a:solidFill>
                <a:prstClr val="white"/>
              </a:solidFill>
              <a:latin typeface="Verdana" pitchFamily="34" charset="0"/>
              <a:ea typeface="Verdana" pitchFamily="34" charset="0"/>
              <a:cs typeface="Verdana" pitchFamily="34" charset="0"/>
            </a:endParaRPr>
          </a:p>
        </p:txBody>
      </p:sp>
      <p:sp>
        <p:nvSpPr>
          <p:cNvPr id="38" name="Rectangle 20"/>
          <p:cNvSpPr>
            <a:spLocks noChangeArrowheads="1"/>
          </p:cNvSpPr>
          <p:nvPr/>
        </p:nvSpPr>
        <p:spPr bwMode="auto">
          <a:xfrm>
            <a:off x="-376238" y="2480085"/>
            <a:ext cx="366712" cy="275035"/>
          </a:xfrm>
          <a:prstGeom prst="rect">
            <a:avLst/>
          </a:prstGeom>
          <a:solidFill>
            <a:srgbClr val="73AFB5"/>
          </a:solidFill>
          <a:ln w="15875" cap="flat" cmpd="sng" algn="ctr">
            <a:noFill/>
            <a:prstDash val="solid"/>
            <a:round/>
            <a:headEnd type="none" w="med" len="med"/>
            <a:tailEnd type="none" w="med" len="med"/>
          </a:ln>
          <a:effectLst/>
          <a:extLst>
            <a:ext uri="{91240B29-F687-4F45-9708-019B960494DF}">
              <a14:hiddenLine xmlns:a14="http://schemas.microsoft.com/office/drawing/2010/main" xmlns="" w="9525">
                <a:solidFill>
                  <a:srgbClr val="000000"/>
                </a:solidFill>
                <a:miter lim="800000"/>
                <a:headEnd/>
                <a:tailEnd/>
              </a14:hiddenLine>
            </a:ext>
          </a:extLst>
        </p:spPr>
        <p:txBody>
          <a:bodyPr lIns="144000" anchor="ctr"/>
          <a:lstStyle/>
          <a:p>
            <a:pPr defTabSz="985838">
              <a:defRPr/>
            </a:pPr>
            <a:endParaRPr lang="en-US" sz="1400" b="1" dirty="0">
              <a:solidFill>
                <a:prstClr val="white"/>
              </a:solidFill>
              <a:latin typeface="Verdana" pitchFamily="34" charset="0"/>
              <a:ea typeface="Verdana" pitchFamily="34" charset="0"/>
              <a:cs typeface="Verdana" pitchFamily="34" charset="0"/>
            </a:endParaRPr>
          </a:p>
        </p:txBody>
      </p:sp>
      <p:sp>
        <p:nvSpPr>
          <p:cNvPr id="39" name="Rectangle 20"/>
          <p:cNvSpPr>
            <a:spLocks noChangeArrowheads="1"/>
          </p:cNvSpPr>
          <p:nvPr/>
        </p:nvSpPr>
        <p:spPr bwMode="auto">
          <a:xfrm>
            <a:off x="-376239" y="2753928"/>
            <a:ext cx="366712" cy="275035"/>
          </a:xfrm>
          <a:prstGeom prst="rect">
            <a:avLst/>
          </a:prstGeom>
          <a:solidFill>
            <a:srgbClr val="66C28B"/>
          </a:solidFill>
          <a:ln w="15875" cap="flat" cmpd="sng" algn="ctr">
            <a:noFill/>
            <a:prstDash val="solid"/>
            <a:round/>
            <a:headEnd type="none" w="med" len="med"/>
            <a:tailEnd type="none" w="med" len="med"/>
          </a:ln>
          <a:effectLst/>
          <a:extLst>
            <a:ext uri="{91240B29-F687-4F45-9708-019B960494DF}">
              <a14:hiddenLine xmlns:a14="http://schemas.microsoft.com/office/drawing/2010/main" xmlns="" w="9525">
                <a:solidFill>
                  <a:srgbClr val="000000"/>
                </a:solidFill>
                <a:miter lim="800000"/>
                <a:headEnd/>
                <a:tailEnd/>
              </a14:hiddenLine>
            </a:ext>
          </a:extLst>
        </p:spPr>
        <p:txBody>
          <a:bodyPr lIns="144000" anchor="ctr"/>
          <a:lstStyle/>
          <a:p>
            <a:pPr defTabSz="985838">
              <a:defRPr/>
            </a:pPr>
            <a:endParaRPr lang="en-US" sz="1400" b="1" dirty="0">
              <a:solidFill>
                <a:prstClr val="white"/>
              </a:solidFill>
              <a:latin typeface="Verdana" pitchFamily="34" charset="0"/>
              <a:ea typeface="Verdana" pitchFamily="34" charset="0"/>
              <a:cs typeface="Verdana" pitchFamily="34" charset="0"/>
            </a:endParaRPr>
          </a:p>
        </p:txBody>
      </p:sp>
      <p:sp>
        <p:nvSpPr>
          <p:cNvPr id="40" name="Rectangle 20"/>
          <p:cNvSpPr>
            <a:spLocks noChangeArrowheads="1"/>
          </p:cNvSpPr>
          <p:nvPr/>
        </p:nvSpPr>
        <p:spPr bwMode="auto">
          <a:xfrm>
            <a:off x="-376269" y="3025396"/>
            <a:ext cx="366712" cy="275035"/>
          </a:xfrm>
          <a:prstGeom prst="rect">
            <a:avLst/>
          </a:prstGeom>
          <a:solidFill>
            <a:srgbClr val="008000"/>
          </a:solidFill>
          <a:ln w="15875" cap="flat" cmpd="sng" algn="ctr">
            <a:noFill/>
            <a:prstDash val="solid"/>
            <a:round/>
            <a:headEnd type="none" w="med" len="med"/>
            <a:tailEnd type="none" w="med" len="med"/>
          </a:ln>
          <a:effectLst/>
          <a:extLst>
            <a:ext uri="{91240B29-F687-4F45-9708-019B960494DF}">
              <a14:hiddenLine xmlns:a14="http://schemas.microsoft.com/office/drawing/2010/main" xmlns="" w="9525">
                <a:solidFill>
                  <a:srgbClr val="000000"/>
                </a:solidFill>
                <a:miter lim="800000"/>
                <a:headEnd/>
                <a:tailEnd/>
              </a14:hiddenLine>
            </a:ext>
          </a:extLst>
        </p:spPr>
        <p:txBody>
          <a:bodyPr lIns="144000" anchor="ctr"/>
          <a:lstStyle/>
          <a:p>
            <a:pPr defTabSz="985838">
              <a:defRPr/>
            </a:pPr>
            <a:endParaRPr lang="en-US" sz="1400" b="1" dirty="0">
              <a:solidFill>
                <a:prstClr val="white"/>
              </a:solidFill>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906" r:id="rId1"/>
    <p:sldLayoutId id="2147483908" r:id="rId2"/>
    <p:sldLayoutId id="2147483909" r:id="rId3"/>
    <p:sldLayoutId id="2147483910" r:id="rId4"/>
    <p:sldLayoutId id="2147483911" r:id="rId5"/>
    <p:sldLayoutId id="2147483912" r:id="rId6"/>
  </p:sldLayoutIdLst>
  <p:hf hdr="0" ftr="0" dt="0"/>
  <p:txStyles>
    <p:titleStyle>
      <a:lvl1pPr algn="l" defTabSz="913526" rtl="0" eaLnBrk="1" fontAlgn="base" hangingPunct="1">
        <a:spcBef>
          <a:spcPct val="0"/>
        </a:spcBef>
        <a:spcAft>
          <a:spcPct val="0"/>
        </a:spcAft>
        <a:tabLst>
          <a:tab pos="364439" algn="l"/>
        </a:tabLst>
        <a:defRPr sz="1900" b="1">
          <a:solidFill>
            <a:schemeClr val="tx1"/>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7501" y="298450"/>
            <a:ext cx="8456613" cy="808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Заголовок в одну или в две строки шрифтом </a:t>
            </a:r>
            <a:r>
              <a:rPr lang="en-US" smtClean="0"/>
              <a:t>Verdana regular 22/27 pt</a:t>
            </a:r>
          </a:p>
        </p:txBody>
      </p:sp>
      <p:sp>
        <p:nvSpPr>
          <p:cNvPr id="1027" name="Text Placeholder 2"/>
          <p:cNvSpPr>
            <a:spLocks noGrp="1"/>
          </p:cNvSpPr>
          <p:nvPr>
            <p:ph type="body" idx="1"/>
          </p:nvPr>
        </p:nvSpPr>
        <p:spPr bwMode="auto">
          <a:xfrm>
            <a:off x="317501" y="1404938"/>
            <a:ext cx="8456613" cy="2970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Текст шрифтом </a:t>
            </a:r>
            <a:r>
              <a:rPr lang="en-US" smtClean="0"/>
              <a:t>Verdana 16 pt, regular</a:t>
            </a:r>
          </a:p>
        </p:txBody>
      </p:sp>
      <p:sp>
        <p:nvSpPr>
          <p:cNvPr id="20" name="Slide Number Placeholder 5"/>
          <p:cNvSpPr>
            <a:spLocks noGrp="1"/>
          </p:cNvSpPr>
          <p:nvPr>
            <p:ph type="sldNum" sz="quarter" idx="4"/>
          </p:nvPr>
        </p:nvSpPr>
        <p:spPr>
          <a:xfrm>
            <a:off x="317500" y="4872039"/>
            <a:ext cx="349250" cy="274637"/>
          </a:xfrm>
          <a:prstGeom prst="rect">
            <a:avLst/>
          </a:prstGeom>
        </p:spPr>
        <p:txBody>
          <a:bodyPr vert="horz" wrap="square" lIns="0" tIns="0" rIns="0" bIns="0" numCol="1" anchor="ctr" anchorCtr="0" compatLnSpc="1">
            <a:prstTxWarp prst="textNoShape">
              <a:avLst/>
            </a:prstTxWarp>
          </a:bodyPr>
          <a:lstStyle>
            <a:lvl1pPr>
              <a:defRPr sz="1000">
                <a:solidFill>
                  <a:srgbClr val="000000"/>
                </a:solidFill>
                <a:latin typeface="+mn-lt"/>
                <a:ea typeface="ＭＳ Ｐゴシック" pitchFamily="34" charset="-128"/>
              </a:defRPr>
            </a:lvl1pPr>
          </a:lstStyle>
          <a:p>
            <a:pPr defTabSz="457167">
              <a:defRPr/>
            </a:pPr>
            <a:fld id="{07C68457-F0D9-40E3-A3D3-B35859AC44D0}" type="slidenum">
              <a:rPr lang="en-US"/>
              <a:pPr defTabSz="457167">
                <a:defRPr/>
              </a:pPr>
              <a:t>‹#›</a:t>
            </a:fld>
            <a:endParaRPr lang="en-US"/>
          </a:p>
        </p:txBody>
      </p:sp>
      <p:sp>
        <p:nvSpPr>
          <p:cNvPr id="21" name="Footer Placeholder 4"/>
          <p:cNvSpPr>
            <a:spLocks noGrp="1"/>
          </p:cNvSpPr>
          <p:nvPr>
            <p:ph type="ftr" sz="quarter" idx="3"/>
          </p:nvPr>
        </p:nvSpPr>
        <p:spPr>
          <a:xfrm>
            <a:off x="547688" y="4872039"/>
            <a:ext cx="2895600" cy="274637"/>
          </a:xfrm>
          <a:prstGeom prst="rect">
            <a:avLst/>
          </a:prstGeom>
        </p:spPr>
        <p:txBody>
          <a:bodyPr vert="horz" wrap="square" lIns="0" tIns="0" rIns="0" bIns="0" numCol="1" anchor="ctr" anchorCtr="0" compatLnSpc="1">
            <a:prstTxWarp prst="textNoShape">
              <a:avLst/>
            </a:prstTxWarp>
          </a:bodyPr>
          <a:lstStyle>
            <a:lvl1pPr>
              <a:defRPr sz="1000">
                <a:latin typeface="Verdana" pitchFamily="34" charset="0"/>
              </a:defRPr>
            </a:lvl1pPr>
          </a:lstStyle>
          <a:p>
            <a:pPr defTabSz="457167">
              <a:defRPr/>
            </a:pPr>
            <a:r>
              <a:rPr lang="en-US">
                <a:solidFill>
                  <a:srgbClr val="000000"/>
                </a:solidFill>
                <a:ea typeface="ＭＳ Ｐゴシック"/>
              </a:rPr>
              <a:t>| Тема презентации | xx/xx/xx</a:t>
            </a:r>
          </a:p>
        </p:txBody>
      </p:sp>
    </p:spTree>
  </p:cSld>
  <p:clrMap bg1="lt1" tx1="dk1" bg2="lt2" tx2="dk2" accent1="accent1" accent2="accent2" accent3="accent3" accent4="accent4" accent5="accent5" accent6="accent6" hlink="hlink" folHlink="folHlink"/>
  <p:sldLayoutIdLst>
    <p:sldLayoutId id="2147487492" r:id="rId1"/>
    <p:sldLayoutId id="2147487493" r:id="rId2"/>
    <p:sldLayoutId id="2147487494" r:id="rId3"/>
    <p:sldLayoutId id="2147487495" r:id="rId4"/>
    <p:sldLayoutId id="2147487496" r:id="rId5"/>
    <p:sldLayoutId id="2147487497" r:id="rId6"/>
    <p:sldLayoutId id="2147487498" r:id="rId7"/>
    <p:sldLayoutId id="2147487499" r:id="rId8"/>
    <p:sldLayoutId id="2147487500" r:id="rId9"/>
    <p:sldLayoutId id="2147487501" r:id="rId10"/>
    <p:sldLayoutId id="2147487502" r:id="rId11"/>
    <p:sldLayoutId id="2147487503" r:id="rId12"/>
    <p:sldLayoutId id="2147487504" r:id="rId13"/>
    <p:sldLayoutId id="2147487505" r:id="rId14"/>
    <p:sldLayoutId id="2147487506" r:id="rId15"/>
    <p:sldLayoutId id="2147487507" r:id="rId16"/>
    <p:sldLayoutId id="2147487508" r:id="rId17"/>
    <p:sldLayoutId id="2147487509" r:id="rId18"/>
    <p:sldLayoutId id="2147487510" r:id="rId19"/>
    <p:sldLayoutId id="2147487511" r:id="rId20"/>
    <p:sldLayoutId id="2147487512" r:id="rId21"/>
  </p:sldLayoutIdLst>
  <p:hf hdr="0" dt="0"/>
  <p:txStyles>
    <p:titleStyle>
      <a:lvl1pPr algn="l" defTabSz="457167" rtl="0" eaLnBrk="0" fontAlgn="base" hangingPunct="0">
        <a:spcBef>
          <a:spcPct val="0"/>
        </a:spcBef>
        <a:spcAft>
          <a:spcPct val="0"/>
        </a:spcAft>
        <a:defRPr sz="2200" kern="1200">
          <a:solidFill>
            <a:schemeClr val="tx1"/>
          </a:solidFill>
          <a:latin typeface="+mj-lt"/>
          <a:ea typeface="MS PGothic" pitchFamily="34" charset="-128"/>
          <a:cs typeface="+mj-cs"/>
        </a:defRPr>
      </a:lvl1pPr>
      <a:lvl2pPr algn="l" defTabSz="457167"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2pPr>
      <a:lvl3pPr algn="l" defTabSz="457167"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3pPr>
      <a:lvl4pPr algn="l" defTabSz="457167"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4pPr>
      <a:lvl5pPr algn="l" defTabSz="457167"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5pPr>
      <a:lvl6pPr marL="457167" algn="l" defTabSz="457167" rtl="0" fontAlgn="base">
        <a:spcBef>
          <a:spcPct val="0"/>
        </a:spcBef>
        <a:spcAft>
          <a:spcPct val="0"/>
        </a:spcAft>
        <a:defRPr sz="2200">
          <a:solidFill>
            <a:schemeClr val="tx1"/>
          </a:solidFill>
          <a:latin typeface="Verdana" charset="0"/>
          <a:ea typeface="ＭＳ Ｐゴシック" charset="-128"/>
        </a:defRPr>
      </a:lvl6pPr>
      <a:lvl7pPr marL="914334" algn="l" defTabSz="457167" rtl="0" fontAlgn="base">
        <a:spcBef>
          <a:spcPct val="0"/>
        </a:spcBef>
        <a:spcAft>
          <a:spcPct val="0"/>
        </a:spcAft>
        <a:defRPr sz="2200">
          <a:solidFill>
            <a:schemeClr val="tx1"/>
          </a:solidFill>
          <a:latin typeface="Verdana" charset="0"/>
          <a:ea typeface="ＭＳ Ｐゴシック" charset="-128"/>
        </a:defRPr>
      </a:lvl7pPr>
      <a:lvl8pPr marL="1371501" algn="l" defTabSz="457167" rtl="0" fontAlgn="base">
        <a:spcBef>
          <a:spcPct val="0"/>
        </a:spcBef>
        <a:spcAft>
          <a:spcPct val="0"/>
        </a:spcAft>
        <a:defRPr sz="2200">
          <a:solidFill>
            <a:schemeClr val="tx1"/>
          </a:solidFill>
          <a:latin typeface="Verdana" charset="0"/>
          <a:ea typeface="ＭＳ Ｐゴシック" charset="-128"/>
        </a:defRPr>
      </a:lvl8pPr>
      <a:lvl9pPr marL="1828668" algn="l" defTabSz="457167" rtl="0" fontAlgn="base">
        <a:spcBef>
          <a:spcPct val="0"/>
        </a:spcBef>
        <a:spcAft>
          <a:spcPct val="0"/>
        </a:spcAft>
        <a:defRPr sz="2200">
          <a:solidFill>
            <a:schemeClr val="tx1"/>
          </a:solidFill>
          <a:latin typeface="Verdana" charset="0"/>
          <a:ea typeface="ＭＳ Ｐゴシック" charset="-128"/>
        </a:defRPr>
      </a:lvl9pPr>
    </p:titleStyle>
    <p:bodyStyle>
      <a:lvl1pPr marL="342875" indent="-342875" algn="l" defTabSz="457167" rtl="0" eaLnBrk="0" fontAlgn="base" hangingPunct="0">
        <a:spcBef>
          <a:spcPct val="0"/>
        </a:spcBef>
        <a:spcAft>
          <a:spcPct val="0"/>
        </a:spcAft>
        <a:buFont typeface="Arial" charset="0"/>
        <a:defRPr sz="1500" kern="1200">
          <a:solidFill>
            <a:schemeClr val="tx1"/>
          </a:solidFill>
          <a:latin typeface="+mn-lt"/>
          <a:ea typeface="MS PGothic" pitchFamily="34" charset="-128"/>
          <a:cs typeface="+mn-cs"/>
        </a:defRPr>
      </a:lvl1pPr>
      <a:lvl2pPr marL="742896" indent="-285729" algn="l" defTabSz="457167" rtl="0" eaLnBrk="0" fontAlgn="base" hangingPunct="0">
        <a:spcBef>
          <a:spcPct val="0"/>
        </a:spcBef>
        <a:spcAft>
          <a:spcPct val="0"/>
        </a:spcAft>
        <a:buFont typeface="Arial" charset="0"/>
        <a:defRPr sz="1500" kern="1200">
          <a:solidFill>
            <a:schemeClr val="tx1"/>
          </a:solidFill>
          <a:latin typeface="+mn-lt"/>
          <a:ea typeface="MS PGothic" pitchFamily="34" charset="-128"/>
          <a:cs typeface="+mn-cs"/>
        </a:defRPr>
      </a:lvl2pPr>
      <a:lvl3pPr marL="1142918" indent="-228584" algn="l" defTabSz="457167" rtl="0" eaLnBrk="0" fontAlgn="base" hangingPunct="0">
        <a:spcBef>
          <a:spcPct val="0"/>
        </a:spcBef>
        <a:spcAft>
          <a:spcPct val="0"/>
        </a:spcAft>
        <a:buFont typeface="Arial" charset="0"/>
        <a:defRPr sz="1500" kern="1200">
          <a:solidFill>
            <a:schemeClr val="tx1"/>
          </a:solidFill>
          <a:latin typeface="+mn-lt"/>
          <a:ea typeface="MS PGothic" pitchFamily="34" charset="-128"/>
          <a:cs typeface="+mn-cs"/>
        </a:defRPr>
      </a:lvl3pPr>
      <a:lvl4pPr marL="1600084" indent="-228584" algn="l" defTabSz="457167" rtl="0" eaLnBrk="0" fontAlgn="base" hangingPunct="0">
        <a:spcBef>
          <a:spcPct val="0"/>
        </a:spcBef>
        <a:spcAft>
          <a:spcPct val="0"/>
        </a:spcAft>
        <a:buFont typeface="Arial" charset="0"/>
        <a:defRPr sz="1500" kern="1200">
          <a:solidFill>
            <a:schemeClr val="tx1"/>
          </a:solidFill>
          <a:latin typeface="+mn-lt"/>
          <a:ea typeface="MS PGothic" pitchFamily="34" charset="-128"/>
          <a:cs typeface="+mn-cs"/>
        </a:defRPr>
      </a:lvl4pPr>
      <a:lvl5pPr marL="2057252" indent="-228584" algn="l" defTabSz="457167" rtl="0" eaLnBrk="0" fontAlgn="base" hangingPunct="0">
        <a:spcBef>
          <a:spcPct val="0"/>
        </a:spcBef>
        <a:spcAft>
          <a:spcPct val="0"/>
        </a:spcAft>
        <a:buFont typeface="Arial" charset="0"/>
        <a:defRPr sz="1500" kern="1200">
          <a:solidFill>
            <a:schemeClr val="tx1"/>
          </a:solidFill>
          <a:latin typeface="+mn-lt"/>
          <a:ea typeface="MS PGothic" pitchFamily="34" charset="-128"/>
          <a:cs typeface="+mn-cs"/>
        </a:defRPr>
      </a:lvl5pPr>
      <a:lvl6pPr marL="2514418"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86"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52"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2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914334" rtl="0" eaLnBrk="1" latinLnBrk="0" hangingPunct="1">
        <a:defRPr sz="1800" kern="1200">
          <a:solidFill>
            <a:schemeClr val="tx1"/>
          </a:solidFill>
          <a:latin typeface="+mn-lt"/>
          <a:ea typeface="+mn-ea"/>
          <a:cs typeface="+mn-cs"/>
        </a:defRPr>
      </a:lvl1pPr>
      <a:lvl2pPr marL="457167" algn="l" defTabSz="914334" rtl="0" eaLnBrk="1" latinLnBrk="0" hangingPunct="1">
        <a:defRPr sz="1800" kern="1200">
          <a:solidFill>
            <a:schemeClr val="tx1"/>
          </a:solidFill>
          <a:latin typeface="+mn-lt"/>
          <a:ea typeface="+mn-ea"/>
          <a:cs typeface="+mn-cs"/>
        </a:defRPr>
      </a:lvl2pPr>
      <a:lvl3pPr marL="914334" algn="l" defTabSz="914334" rtl="0" eaLnBrk="1" latinLnBrk="0" hangingPunct="1">
        <a:defRPr sz="1800" kern="1200">
          <a:solidFill>
            <a:schemeClr val="tx1"/>
          </a:solidFill>
          <a:latin typeface="+mn-lt"/>
          <a:ea typeface="+mn-ea"/>
          <a:cs typeface="+mn-cs"/>
        </a:defRPr>
      </a:lvl3pPr>
      <a:lvl4pPr marL="1371501" algn="l" defTabSz="914334" rtl="0" eaLnBrk="1" latinLnBrk="0" hangingPunct="1">
        <a:defRPr sz="1800" kern="1200">
          <a:solidFill>
            <a:schemeClr val="tx1"/>
          </a:solidFill>
          <a:latin typeface="+mn-lt"/>
          <a:ea typeface="+mn-ea"/>
          <a:cs typeface="+mn-cs"/>
        </a:defRPr>
      </a:lvl4pPr>
      <a:lvl5pPr marL="1828668" algn="l" defTabSz="914334" rtl="0" eaLnBrk="1" latinLnBrk="0" hangingPunct="1">
        <a:defRPr sz="1800" kern="1200">
          <a:solidFill>
            <a:schemeClr val="tx1"/>
          </a:solidFill>
          <a:latin typeface="+mn-lt"/>
          <a:ea typeface="+mn-ea"/>
          <a:cs typeface="+mn-cs"/>
        </a:defRPr>
      </a:lvl5pPr>
      <a:lvl6pPr marL="2285835" algn="l" defTabSz="914334" rtl="0" eaLnBrk="1" latinLnBrk="0" hangingPunct="1">
        <a:defRPr sz="1800" kern="1200">
          <a:solidFill>
            <a:schemeClr val="tx1"/>
          </a:solidFill>
          <a:latin typeface="+mn-lt"/>
          <a:ea typeface="+mn-ea"/>
          <a:cs typeface="+mn-cs"/>
        </a:defRPr>
      </a:lvl6pPr>
      <a:lvl7pPr marL="2743002" algn="l" defTabSz="914334" rtl="0" eaLnBrk="1" latinLnBrk="0" hangingPunct="1">
        <a:defRPr sz="1800" kern="1200">
          <a:solidFill>
            <a:schemeClr val="tx1"/>
          </a:solidFill>
          <a:latin typeface="+mn-lt"/>
          <a:ea typeface="+mn-ea"/>
          <a:cs typeface="+mn-cs"/>
        </a:defRPr>
      </a:lvl7pPr>
      <a:lvl8pPr marL="3200169" algn="l" defTabSz="914334" rtl="0" eaLnBrk="1" latinLnBrk="0" hangingPunct="1">
        <a:defRPr sz="1800" kern="1200">
          <a:solidFill>
            <a:schemeClr val="tx1"/>
          </a:solidFill>
          <a:latin typeface="+mn-lt"/>
          <a:ea typeface="+mn-ea"/>
          <a:cs typeface="+mn-cs"/>
        </a:defRPr>
      </a:lvl8pPr>
      <a:lvl9pPr marL="3657336" algn="l" defTabSz="9143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74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200150"/>
            <a:ext cx="8229600" cy="339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4683443"/>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defTabSz="914400">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4683443"/>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defTabSz="914400">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4683443"/>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defTabSz="914400">
              <a:defRPr/>
            </a:pPr>
            <a:fld id="{AC8294FA-BB5D-4413-A484-3E4DFFD5490F}" type="slidenum">
              <a:rPr lang="ru-RU">
                <a:solidFill>
                  <a:srgbClr val="000000"/>
                </a:solidFill>
              </a:rPr>
              <a:pPr defTabSz="914400">
                <a:defRPr/>
              </a:pPr>
              <a:t>‹#›</a:t>
            </a:fld>
            <a:endParaRPr lang="ru-RU">
              <a:solidFill>
                <a:srgbClr val="000000"/>
              </a:solidFill>
            </a:endParaRPr>
          </a:p>
        </p:txBody>
      </p:sp>
      <p:sp>
        <p:nvSpPr>
          <p:cNvPr id="7" name="Rectangle 6"/>
          <p:cNvSpPr>
            <a:spLocks noChangeArrowheads="1"/>
          </p:cNvSpPr>
          <p:nvPr userDrawn="1"/>
        </p:nvSpPr>
        <p:spPr bwMode="auto">
          <a:xfrm>
            <a:off x="-374650" y="-15716"/>
            <a:ext cx="366712" cy="330042"/>
          </a:xfrm>
          <a:prstGeom prst="rect">
            <a:avLst/>
          </a:prstGeom>
          <a:solidFill>
            <a:srgbClr val="E21A1A"/>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8" name="Rectangle 7"/>
          <p:cNvSpPr>
            <a:spLocks noChangeArrowheads="1"/>
          </p:cNvSpPr>
          <p:nvPr userDrawn="1"/>
        </p:nvSpPr>
        <p:spPr bwMode="auto">
          <a:xfrm>
            <a:off x="-374650" y="314325"/>
            <a:ext cx="366712" cy="330042"/>
          </a:xfrm>
          <a:prstGeom prst="rect">
            <a:avLst/>
          </a:prstGeom>
          <a:solidFill>
            <a:srgbClr val="394A58"/>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9" name="Rectangle 8"/>
          <p:cNvSpPr>
            <a:spLocks noChangeArrowheads="1"/>
          </p:cNvSpPr>
          <p:nvPr userDrawn="1"/>
        </p:nvSpPr>
        <p:spPr bwMode="auto">
          <a:xfrm>
            <a:off x="-374650" y="644367"/>
            <a:ext cx="366712" cy="330041"/>
          </a:xfrm>
          <a:prstGeom prst="rect">
            <a:avLst/>
          </a:prstGeom>
          <a:solidFill>
            <a:srgbClr val="455D7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0" name="Rectangle 9"/>
          <p:cNvSpPr>
            <a:spLocks noChangeArrowheads="1"/>
          </p:cNvSpPr>
          <p:nvPr userDrawn="1"/>
        </p:nvSpPr>
        <p:spPr bwMode="auto">
          <a:xfrm>
            <a:off x="-374650" y="972979"/>
            <a:ext cx="366712" cy="330041"/>
          </a:xfrm>
          <a:prstGeom prst="rect">
            <a:avLst/>
          </a:prstGeom>
          <a:solidFill>
            <a:srgbClr val="68798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1" name="Rectangle 13"/>
          <p:cNvSpPr>
            <a:spLocks noChangeArrowheads="1"/>
          </p:cNvSpPr>
          <p:nvPr userDrawn="1"/>
        </p:nvSpPr>
        <p:spPr bwMode="auto">
          <a:xfrm>
            <a:off x="-374650" y="1303020"/>
            <a:ext cx="366712" cy="330042"/>
          </a:xfrm>
          <a:prstGeom prst="rect">
            <a:avLst/>
          </a:prstGeom>
          <a:solidFill>
            <a:srgbClr val="909CAA"/>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2" name="Rectangle 10"/>
          <p:cNvSpPr>
            <a:spLocks noChangeArrowheads="1"/>
          </p:cNvSpPr>
          <p:nvPr userDrawn="1"/>
        </p:nvSpPr>
        <p:spPr bwMode="auto">
          <a:xfrm>
            <a:off x="-774700" y="-20002"/>
            <a:ext cx="366712" cy="340043"/>
          </a:xfrm>
          <a:prstGeom prst="rect">
            <a:avLst/>
          </a:prstGeom>
          <a:solidFill>
            <a:srgbClr val="CECCA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3" name="Rectangle 12"/>
          <p:cNvSpPr>
            <a:spLocks noChangeArrowheads="1"/>
          </p:cNvSpPr>
          <p:nvPr userDrawn="1"/>
        </p:nvSpPr>
        <p:spPr bwMode="auto">
          <a:xfrm>
            <a:off x="-781050" y="2973229"/>
            <a:ext cx="366712" cy="330041"/>
          </a:xfrm>
          <a:prstGeom prst="rect">
            <a:avLst/>
          </a:prstGeom>
          <a:solidFill>
            <a:srgbClr val="78D64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14" name="Rectangle 12"/>
          <p:cNvSpPr>
            <a:spLocks noChangeArrowheads="1"/>
          </p:cNvSpPr>
          <p:nvPr userDrawn="1"/>
        </p:nvSpPr>
        <p:spPr bwMode="auto">
          <a:xfrm>
            <a:off x="-1601788" y="-20002"/>
            <a:ext cx="366713" cy="330042"/>
          </a:xfrm>
          <a:prstGeom prst="rect">
            <a:avLst/>
          </a:prstGeom>
          <a:solidFill>
            <a:srgbClr val="FF690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15" name="Rectangle 13"/>
          <p:cNvSpPr>
            <a:spLocks noChangeArrowheads="1"/>
          </p:cNvSpPr>
          <p:nvPr userDrawn="1"/>
        </p:nvSpPr>
        <p:spPr bwMode="auto">
          <a:xfrm>
            <a:off x="-374650" y="1645920"/>
            <a:ext cx="366712" cy="330042"/>
          </a:xfrm>
          <a:prstGeom prst="rect">
            <a:avLst/>
          </a:prstGeom>
          <a:solidFill>
            <a:srgbClr val="BFC5CE"/>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6" name="Rectangle 7"/>
          <p:cNvSpPr>
            <a:spLocks noChangeArrowheads="1"/>
          </p:cNvSpPr>
          <p:nvPr userDrawn="1"/>
        </p:nvSpPr>
        <p:spPr bwMode="auto">
          <a:xfrm>
            <a:off x="-374650" y="1990249"/>
            <a:ext cx="366712" cy="330041"/>
          </a:xfrm>
          <a:prstGeom prst="rect">
            <a:avLst/>
          </a:prstGeom>
          <a:solidFill>
            <a:srgbClr val="60606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7" name="Rectangle 7"/>
          <p:cNvSpPr>
            <a:spLocks noChangeArrowheads="1"/>
          </p:cNvSpPr>
          <p:nvPr userDrawn="1"/>
        </p:nvSpPr>
        <p:spPr bwMode="auto">
          <a:xfrm>
            <a:off x="-374650" y="2314575"/>
            <a:ext cx="366712" cy="330042"/>
          </a:xfrm>
          <a:prstGeom prst="rect">
            <a:avLst/>
          </a:prstGeom>
          <a:solidFill>
            <a:srgbClr val="828282"/>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8" name="Rectangle 7"/>
          <p:cNvSpPr>
            <a:spLocks noChangeArrowheads="1"/>
          </p:cNvSpPr>
          <p:nvPr userDrawn="1"/>
        </p:nvSpPr>
        <p:spPr bwMode="auto">
          <a:xfrm>
            <a:off x="-374650" y="2648903"/>
            <a:ext cx="366712" cy="330042"/>
          </a:xfrm>
          <a:prstGeom prst="rect">
            <a:avLst/>
          </a:prstGeom>
          <a:solidFill>
            <a:srgbClr val="A9A9A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19" name="Rectangle 7"/>
          <p:cNvSpPr>
            <a:spLocks noChangeArrowheads="1"/>
          </p:cNvSpPr>
          <p:nvPr userDrawn="1"/>
        </p:nvSpPr>
        <p:spPr bwMode="auto">
          <a:xfrm>
            <a:off x="-374650" y="2983230"/>
            <a:ext cx="366712" cy="330042"/>
          </a:xfrm>
          <a:prstGeom prst="rect">
            <a:avLst/>
          </a:prstGeom>
          <a:solidFill>
            <a:srgbClr val="D3D3D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0" name="Rectangle 10"/>
          <p:cNvSpPr>
            <a:spLocks noChangeArrowheads="1"/>
          </p:cNvSpPr>
          <p:nvPr userDrawn="1"/>
        </p:nvSpPr>
        <p:spPr bwMode="auto">
          <a:xfrm>
            <a:off x="-774700" y="320040"/>
            <a:ext cx="366712" cy="330042"/>
          </a:xfrm>
          <a:prstGeom prst="rect">
            <a:avLst/>
          </a:prstGeom>
          <a:solidFill>
            <a:srgbClr val="85865F"/>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1" name="Rectangle 10"/>
          <p:cNvSpPr>
            <a:spLocks noChangeArrowheads="1"/>
          </p:cNvSpPr>
          <p:nvPr userDrawn="1"/>
        </p:nvSpPr>
        <p:spPr bwMode="auto">
          <a:xfrm>
            <a:off x="-774700" y="644367"/>
            <a:ext cx="366712" cy="330041"/>
          </a:xfrm>
          <a:prstGeom prst="rect">
            <a:avLst/>
          </a:prstGeom>
          <a:solidFill>
            <a:srgbClr val="DDDCB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2" name="Rectangle 10"/>
          <p:cNvSpPr>
            <a:spLocks noChangeArrowheads="1"/>
          </p:cNvSpPr>
          <p:nvPr userDrawn="1"/>
        </p:nvSpPr>
        <p:spPr bwMode="auto">
          <a:xfrm>
            <a:off x="-774700" y="974408"/>
            <a:ext cx="366712" cy="330042"/>
          </a:xfrm>
          <a:prstGeom prst="rect">
            <a:avLst/>
          </a:prstGeom>
          <a:solidFill>
            <a:srgbClr val="EBEAD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3" name="Rectangle 10"/>
          <p:cNvSpPr>
            <a:spLocks noChangeArrowheads="1"/>
          </p:cNvSpPr>
          <p:nvPr userDrawn="1"/>
        </p:nvSpPr>
        <p:spPr bwMode="auto">
          <a:xfrm>
            <a:off x="-774700" y="1303020"/>
            <a:ext cx="366712" cy="350044"/>
          </a:xfrm>
          <a:prstGeom prst="rect">
            <a:avLst/>
          </a:prstGeom>
          <a:solidFill>
            <a:srgbClr val="A3A86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4" name="Rectangle 10"/>
          <p:cNvSpPr>
            <a:spLocks noChangeArrowheads="1"/>
          </p:cNvSpPr>
          <p:nvPr userDrawn="1"/>
        </p:nvSpPr>
        <p:spPr bwMode="auto">
          <a:xfrm>
            <a:off x="-774700" y="1653064"/>
            <a:ext cx="366712" cy="330041"/>
          </a:xfrm>
          <a:prstGeom prst="rect">
            <a:avLst/>
          </a:prstGeom>
          <a:solidFill>
            <a:srgbClr val="626B45"/>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5" name="Rectangle 10"/>
          <p:cNvSpPr>
            <a:spLocks noChangeArrowheads="1"/>
          </p:cNvSpPr>
          <p:nvPr userDrawn="1"/>
        </p:nvSpPr>
        <p:spPr bwMode="auto">
          <a:xfrm>
            <a:off x="-774700" y="1983105"/>
            <a:ext cx="366712" cy="330042"/>
          </a:xfrm>
          <a:prstGeom prst="rect">
            <a:avLst/>
          </a:prstGeom>
          <a:solidFill>
            <a:srgbClr val="828B5C"/>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6" name="Rectangle 10"/>
          <p:cNvSpPr>
            <a:spLocks noChangeArrowheads="1"/>
          </p:cNvSpPr>
          <p:nvPr userDrawn="1"/>
        </p:nvSpPr>
        <p:spPr bwMode="auto">
          <a:xfrm>
            <a:off x="-774700" y="2313147"/>
            <a:ext cx="366712" cy="330041"/>
          </a:xfrm>
          <a:prstGeom prst="rect">
            <a:avLst/>
          </a:prstGeom>
          <a:solidFill>
            <a:srgbClr val="B2B98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7" name="Rectangle 10"/>
          <p:cNvSpPr>
            <a:spLocks noChangeArrowheads="1"/>
          </p:cNvSpPr>
          <p:nvPr userDrawn="1"/>
        </p:nvSpPr>
        <p:spPr bwMode="auto">
          <a:xfrm>
            <a:off x="-774700" y="2643188"/>
            <a:ext cx="366712" cy="330042"/>
          </a:xfrm>
          <a:prstGeom prst="rect">
            <a:avLst/>
          </a:prstGeom>
          <a:solidFill>
            <a:srgbClr val="D3D7BD"/>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8" name="Rectangle 10"/>
          <p:cNvSpPr>
            <a:spLocks noChangeArrowheads="1"/>
          </p:cNvSpPr>
          <p:nvPr userDrawn="1"/>
        </p:nvSpPr>
        <p:spPr bwMode="auto">
          <a:xfrm>
            <a:off x="-1189038" y="-20002"/>
            <a:ext cx="366713" cy="340043"/>
          </a:xfrm>
          <a:prstGeom prst="rect">
            <a:avLst/>
          </a:prstGeom>
          <a:solidFill>
            <a:srgbClr val="0066A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29" name="Rectangle 10"/>
          <p:cNvSpPr>
            <a:spLocks noChangeArrowheads="1"/>
          </p:cNvSpPr>
          <p:nvPr userDrawn="1"/>
        </p:nvSpPr>
        <p:spPr bwMode="auto">
          <a:xfrm>
            <a:off x="-1189038" y="320040"/>
            <a:ext cx="366713" cy="330042"/>
          </a:xfrm>
          <a:prstGeom prst="rect">
            <a:avLst/>
          </a:prstGeom>
          <a:solidFill>
            <a:srgbClr val="00335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0" name="Rectangle 10"/>
          <p:cNvSpPr>
            <a:spLocks noChangeArrowheads="1"/>
          </p:cNvSpPr>
          <p:nvPr userDrawn="1"/>
        </p:nvSpPr>
        <p:spPr bwMode="auto">
          <a:xfrm>
            <a:off x="-1189038" y="644367"/>
            <a:ext cx="366713" cy="330041"/>
          </a:xfrm>
          <a:prstGeom prst="rect">
            <a:avLst/>
          </a:prstGeom>
          <a:solidFill>
            <a:srgbClr val="00507C"/>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1" name="Rectangle 10"/>
          <p:cNvSpPr>
            <a:spLocks noChangeArrowheads="1"/>
          </p:cNvSpPr>
          <p:nvPr userDrawn="1"/>
        </p:nvSpPr>
        <p:spPr bwMode="auto">
          <a:xfrm>
            <a:off x="-1189038" y="974408"/>
            <a:ext cx="366713" cy="330042"/>
          </a:xfrm>
          <a:prstGeom prst="rect">
            <a:avLst/>
          </a:prstGeom>
          <a:solidFill>
            <a:srgbClr val="007FB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2" name="Rectangle 10"/>
          <p:cNvSpPr>
            <a:spLocks noChangeArrowheads="1"/>
          </p:cNvSpPr>
          <p:nvPr userDrawn="1"/>
        </p:nvSpPr>
        <p:spPr bwMode="auto">
          <a:xfrm>
            <a:off x="-1189038" y="1303020"/>
            <a:ext cx="366713" cy="350044"/>
          </a:xfrm>
          <a:prstGeom prst="rect">
            <a:avLst/>
          </a:prstGeom>
          <a:solidFill>
            <a:srgbClr val="8AB0D2"/>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3" name="Rectangle 10"/>
          <p:cNvSpPr>
            <a:spLocks noChangeArrowheads="1"/>
          </p:cNvSpPr>
          <p:nvPr userDrawn="1"/>
        </p:nvSpPr>
        <p:spPr bwMode="auto">
          <a:xfrm>
            <a:off x="-1189038" y="1643063"/>
            <a:ext cx="366713" cy="335757"/>
          </a:xfrm>
          <a:prstGeom prst="rect">
            <a:avLst/>
          </a:prstGeom>
          <a:solidFill>
            <a:srgbClr val="00A3E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4" name="Rectangle 10"/>
          <p:cNvSpPr>
            <a:spLocks noChangeArrowheads="1"/>
          </p:cNvSpPr>
          <p:nvPr userDrawn="1"/>
        </p:nvSpPr>
        <p:spPr bwMode="auto">
          <a:xfrm>
            <a:off x="-1189038" y="1978819"/>
            <a:ext cx="366713" cy="335756"/>
          </a:xfrm>
          <a:prstGeom prst="rect">
            <a:avLst/>
          </a:prstGeom>
          <a:solidFill>
            <a:srgbClr val="20668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5" name="Rectangle 10"/>
          <p:cNvSpPr>
            <a:spLocks noChangeArrowheads="1"/>
          </p:cNvSpPr>
          <p:nvPr userDrawn="1"/>
        </p:nvSpPr>
        <p:spPr bwMode="auto">
          <a:xfrm>
            <a:off x="-1189038" y="2313147"/>
            <a:ext cx="366713" cy="335756"/>
          </a:xfrm>
          <a:prstGeom prst="rect">
            <a:avLst/>
          </a:prstGeom>
          <a:solidFill>
            <a:srgbClr val="2F87B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6" name="Rectangle 10"/>
          <p:cNvSpPr>
            <a:spLocks noChangeArrowheads="1"/>
          </p:cNvSpPr>
          <p:nvPr userDrawn="1"/>
        </p:nvSpPr>
        <p:spPr bwMode="auto">
          <a:xfrm>
            <a:off x="-1189038" y="2647474"/>
            <a:ext cx="366713" cy="335756"/>
          </a:xfrm>
          <a:prstGeom prst="rect">
            <a:avLst/>
          </a:prstGeom>
          <a:solidFill>
            <a:srgbClr val="61B9E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7" name="Rectangle 10"/>
          <p:cNvSpPr>
            <a:spLocks noChangeArrowheads="1"/>
          </p:cNvSpPr>
          <p:nvPr userDrawn="1"/>
        </p:nvSpPr>
        <p:spPr bwMode="auto">
          <a:xfrm>
            <a:off x="-1189038" y="2973229"/>
            <a:ext cx="366713" cy="335756"/>
          </a:xfrm>
          <a:prstGeom prst="rect">
            <a:avLst/>
          </a:prstGeom>
          <a:solidFill>
            <a:srgbClr val="B0DCF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cs typeface="Arial" charset="0"/>
            </a:endParaRPr>
          </a:p>
        </p:txBody>
      </p:sp>
      <p:sp>
        <p:nvSpPr>
          <p:cNvPr id="38" name="Rectangle 12"/>
          <p:cNvSpPr>
            <a:spLocks noChangeArrowheads="1"/>
          </p:cNvSpPr>
          <p:nvPr userDrawn="1"/>
        </p:nvSpPr>
        <p:spPr bwMode="auto">
          <a:xfrm>
            <a:off x="-781050" y="3308985"/>
            <a:ext cx="366712" cy="330042"/>
          </a:xfrm>
          <a:prstGeom prst="rect">
            <a:avLst/>
          </a:prstGeom>
          <a:solidFill>
            <a:srgbClr val="65844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39" name="Rectangle 12"/>
          <p:cNvSpPr>
            <a:spLocks noChangeArrowheads="1"/>
          </p:cNvSpPr>
          <p:nvPr userDrawn="1"/>
        </p:nvSpPr>
        <p:spPr bwMode="auto">
          <a:xfrm>
            <a:off x="-781050" y="3639027"/>
            <a:ext cx="366712" cy="330041"/>
          </a:xfrm>
          <a:prstGeom prst="rect">
            <a:avLst/>
          </a:prstGeom>
          <a:solidFill>
            <a:srgbClr val="7FA357"/>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0" name="Rectangle 12"/>
          <p:cNvSpPr>
            <a:spLocks noChangeArrowheads="1"/>
          </p:cNvSpPr>
          <p:nvPr userDrawn="1"/>
        </p:nvSpPr>
        <p:spPr bwMode="auto">
          <a:xfrm>
            <a:off x="-781050" y="3969068"/>
            <a:ext cx="366712" cy="330042"/>
          </a:xfrm>
          <a:prstGeom prst="rect">
            <a:avLst/>
          </a:prstGeom>
          <a:solidFill>
            <a:srgbClr val="AED08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1" name="Rectangle 12"/>
          <p:cNvSpPr>
            <a:spLocks noChangeArrowheads="1"/>
          </p:cNvSpPr>
          <p:nvPr userDrawn="1"/>
        </p:nvSpPr>
        <p:spPr bwMode="auto">
          <a:xfrm>
            <a:off x="-781050" y="4303395"/>
            <a:ext cx="366712" cy="330042"/>
          </a:xfrm>
          <a:prstGeom prst="rect">
            <a:avLst/>
          </a:prstGeom>
          <a:solidFill>
            <a:srgbClr val="D6E8C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2" name="Rectangle 12"/>
          <p:cNvSpPr>
            <a:spLocks noChangeArrowheads="1"/>
          </p:cNvSpPr>
          <p:nvPr userDrawn="1"/>
        </p:nvSpPr>
        <p:spPr bwMode="auto">
          <a:xfrm>
            <a:off x="-1601788" y="301467"/>
            <a:ext cx="366713" cy="330041"/>
          </a:xfrm>
          <a:prstGeom prst="rect">
            <a:avLst/>
          </a:prstGeom>
          <a:solidFill>
            <a:srgbClr val="80503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3" name="Rectangle 12"/>
          <p:cNvSpPr>
            <a:spLocks noChangeArrowheads="1"/>
          </p:cNvSpPr>
          <p:nvPr userDrawn="1"/>
        </p:nvSpPr>
        <p:spPr bwMode="auto">
          <a:xfrm>
            <a:off x="-1601788" y="631508"/>
            <a:ext cx="366713" cy="330042"/>
          </a:xfrm>
          <a:prstGeom prst="rect">
            <a:avLst/>
          </a:prstGeom>
          <a:solidFill>
            <a:srgbClr val="AC6B2F"/>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4" name="Rectangle 12"/>
          <p:cNvSpPr>
            <a:spLocks noChangeArrowheads="1"/>
          </p:cNvSpPr>
          <p:nvPr userDrawn="1"/>
        </p:nvSpPr>
        <p:spPr bwMode="auto">
          <a:xfrm>
            <a:off x="-1601788" y="961549"/>
            <a:ext cx="366713" cy="330041"/>
          </a:xfrm>
          <a:prstGeom prst="rect">
            <a:avLst/>
          </a:prstGeom>
          <a:solidFill>
            <a:srgbClr val="E4A06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sp>
        <p:nvSpPr>
          <p:cNvPr id="45" name="Rectangle 12"/>
          <p:cNvSpPr>
            <a:spLocks noChangeArrowheads="1"/>
          </p:cNvSpPr>
          <p:nvPr userDrawn="1"/>
        </p:nvSpPr>
        <p:spPr bwMode="auto">
          <a:xfrm>
            <a:off x="-1601788" y="1291590"/>
            <a:ext cx="366713" cy="330042"/>
          </a:xfrm>
          <a:prstGeom prst="rect">
            <a:avLst/>
          </a:prstGeom>
          <a:solidFill>
            <a:srgbClr val="F1D0B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cs typeface="Arial" charset="0"/>
            </a:endParaRPr>
          </a:p>
        </p:txBody>
      </p:sp>
      <p:grpSp>
        <p:nvGrpSpPr>
          <p:cNvPr id="2" name="Группа 130"/>
          <p:cNvGrpSpPr>
            <a:grpSpLocks/>
          </p:cNvGrpSpPr>
          <p:nvPr userDrawn="1"/>
        </p:nvGrpSpPr>
        <p:grpSpPr bwMode="auto">
          <a:xfrm>
            <a:off x="9251951" y="-22487"/>
            <a:ext cx="2703513" cy="3045723"/>
            <a:chOff x="-2699509" y="-9840"/>
            <a:chExt cx="2702383" cy="3382658"/>
          </a:xfrm>
        </p:grpSpPr>
        <p:sp>
          <p:nvSpPr>
            <p:cNvPr id="47" name="Rectangle 10"/>
            <p:cNvSpPr>
              <a:spLocks noChangeArrowheads="1"/>
            </p:cNvSpPr>
            <p:nvPr userDrawn="1"/>
          </p:nvSpPr>
          <p:spPr bwMode="auto">
            <a:xfrm>
              <a:off x="-1074588" y="2003404"/>
              <a:ext cx="539524" cy="274517"/>
            </a:xfrm>
            <a:prstGeom prst="rect">
              <a:avLst/>
            </a:prstGeom>
            <a:solidFill>
              <a:srgbClr val="626B45"/>
            </a:solidFill>
            <a:ln w="9525">
              <a:noFill/>
              <a:miter lim="800000"/>
              <a:headEnd/>
              <a:tailEnd/>
            </a:ln>
            <a:effectLst/>
          </p:spPr>
          <p:txBody>
            <a:bodyPr anchor="ctr"/>
            <a:lstStyle/>
            <a:p>
              <a:pPr defTabSz="914400">
                <a:defRPr/>
              </a:pPr>
              <a:r>
                <a:rPr lang="ru-RU" sz="400" dirty="0">
                  <a:solidFill>
                    <a:srgbClr val="000000"/>
                  </a:solidFill>
                  <a:cs typeface="Arial" charset="0"/>
                </a:rPr>
                <a:t>98-107-69</a:t>
              </a:r>
              <a:endParaRPr lang="en-US" sz="400" dirty="0">
                <a:solidFill>
                  <a:srgbClr val="000000"/>
                </a:solidFill>
                <a:cs typeface="Arial" charset="0"/>
              </a:endParaRPr>
            </a:p>
          </p:txBody>
        </p:sp>
        <p:sp>
          <p:nvSpPr>
            <p:cNvPr id="48" name="Rectangle 10"/>
            <p:cNvSpPr>
              <a:spLocks noChangeArrowheads="1"/>
            </p:cNvSpPr>
            <p:nvPr userDrawn="1"/>
          </p:nvSpPr>
          <p:spPr bwMode="auto">
            <a:xfrm>
              <a:off x="-1617287" y="2277921"/>
              <a:ext cx="541112" cy="274518"/>
            </a:xfrm>
            <a:prstGeom prst="rect">
              <a:avLst/>
            </a:prstGeom>
            <a:solidFill>
              <a:srgbClr val="00507C"/>
            </a:solidFill>
            <a:ln>
              <a:noFill/>
            </a:ln>
            <a:effectLst/>
            <a:extLst/>
          </p:spPr>
          <p:txBody>
            <a:bodyPr anchor="ctr"/>
            <a:lstStyle/>
            <a:p>
              <a:pPr defTabSz="914400">
                <a:defRPr/>
              </a:pPr>
              <a:r>
                <a:rPr lang="ru-RU" sz="400" dirty="0">
                  <a:solidFill>
                    <a:srgbClr val="FFFFFF"/>
                  </a:solidFill>
                  <a:cs typeface="Arial" charset="0"/>
                </a:rPr>
                <a:t>0-80-124</a:t>
              </a:r>
              <a:endParaRPr lang="en-US" sz="400" dirty="0">
                <a:solidFill>
                  <a:srgbClr val="FFFFFF"/>
                </a:solidFill>
                <a:cs typeface="Arial" charset="0"/>
              </a:endParaRPr>
            </a:p>
          </p:txBody>
        </p:sp>
        <p:sp>
          <p:nvSpPr>
            <p:cNvPr id="49" name="Rectangle 12"/>
            <p:cNvSpPr>
              <a:spLocks noChangeArrowheads="1"/>
            </p:cNvSpPr>
            <p:nvPr userDrawn="1"/>
          </p:nvSpPr>
          <p:spPr bwMode="auto">
            <a:xfrm>
              <a:off x="-542998" y="2276335"/>
              <a:ext cx="541111" cy="276104"/>
            </a:xfrm>
            <a:prstGeom prst="rect">
              <a:avLst/>
            </a:prstGeom>
            <a:solidFill>
              <a:srgbClr val="0066A1"/>
            </a:solidFill>
            <a:ln w="9525">
              <a:noFill/>
              <a:miter lim="800000"/>
              <a:headEnd/>
              <a:tailEnd/>
            </a:ln>
            <a:effectLst/>
          </p:spPr>
          <p:txBody>
            <a:bodyPr anchor="ctr"/>
            <a:lstStyle/>
            <a:p>
              <a:pPr defTabSz="914400">
                <a:defRPr/>
              </a:pPr>
              <a:r>
                <a:rPr lang="en-US" sz="400" dirty="0">
                  <a:solidFill>
                    <a:prstClr val="white"/>
                  </a:solidFill>
                  <a:cs typeface="Arial" charset="0"/>
                </a:rPr>
                <a:t>0-102-161</a:t>
              </a:r>
            </a:p>
          </p:txBody>
        </p:sp>
        <p:sp>
          <p:nvSpPr>
            <p:cNvPr id="50" name="Rectangle 10"/>
            <p:cNvSpPr>
              <a:spLocks noChangeArrowheads="1"/>
            </p:cNvSpPr>
            <p:nvPr userDrawn="1"/>
          </p:nvSpPr>
          <p:spPr bwMode="auto">
            <a:xfrm>
              <a:off x="-2156811" y="2277921"/>
              <a:ext cx="539524" cy="274518"/>
            </a:xfrm>
            <a:prstGeom prst="rect">
              <a:avLst/>
            </a:prstGeom>
            <a:solidFill>
              <a:srgbClr val="007FB1"/>
            </a:solidFill>
            <a:ln>
              <a:noFill/>
            </a:ln>
            <a:effectLst/>
            <a:extLst/>
          </p:spPr>
          <p:txBody>
            <a:bodyPr anchor="ctr"/>
            <a:lstStyle/>
            <a:p>
              <a:pPr defTabSz="914400">
                <a:defRPr/>
              </a:pPr>
              <a:r>
                <a:rPr lang="ru-RU" sz="400" dirty="0">
                  <a:solidFill>
                    <a:srgbClr val="000000"/>
                  </a:solidFill>
                  <a:cs typeface="Arial" charset="0"/>
                </a:rPr>
                <a:t>0-127-177</a:t>
              </a:r>
              <a:endParaRPr lang="en-US" sz="400" dirty="0">
                <a:solidFill>
                  <a:srgbClr val="000000"/>
                </a:solidFill>
                <a:cs typeface="Arial" charset="0"/>
              </a:endParaRPr>
            </a:p>
          </p:txBody>
        </p:sp>
        <p:sp>
          <p:nvSpPr>
            <p:cNvPr id="51" name="Rectangle 10"/>
            <p:cNvSpPr>
              <a:spLocks noChangeArrowheads="1"/>
            </p:cNvSpPr>
            <p:nvPr userDrawn="1"/>
          </p:nvSpPr>
          <p:spPr bwMode="auto">
            <a:xfrm>
              <a:off x="-2696335" y="2277921"/>
              <a:ext cx="539524" cy="274518"/>
            </a:xfrm>
            <a:prstGeom prst="rect">
              <a:avLst/>
            </a:prstGeom>
            <a:solidFill>
              <a:srgbClr val="8AB0D2"/>
            </a:solidFill>
            <a:ln>
              <a:noFill/>
            </a:ln>
            <a:effectLst/>
            <a:extLst/>
          </p:spPr>
          <p:txBody>
            <a:bodyPr anchor="ctr"/>
            <a:lstStyle/>
            <a:p>
              <a:pPr defTabSz="914400">
                <a:defRPr/>
              </a:pPr>
              <a:r>
                <a:rPr lang="ru-RU" sz="400" dirty="0">
                  <a:solidFill>
                    <a:srgbClr val="000000"/>
                  </a:solidFill>
                  <a:cs typeface="Arial" charset="0"/>
                </a:rPr>
                <a:t>138-176-210</a:t>
              </a:r>
              <a:endParaRPr lang="en-US" sz="400" dirty="0">
                <a:solidFill>
                  <a:srgbClr val="000000"/>
                </a:solidFill>
                <a:cs typeface="Arial" charset="0"/>
              </a:endParaRPr>
            </a:p>
          </p:txBody>
        </p:sp>
        <p:sp>
          <p:nvSpPr>
            <p:cNvPr id="52" name="Rectangle 10"/>
            <p:cNvSpPr>
              <a:spLocks noChangeArrowheads="1"/>
            </p:cNvSpPr>
            <p:nvPr userDrawn="1"/>
          </p:nvSpPr>
          <p:spPr bwMode="auto">
            <a:xfrm>
              <a:off x="-1076175" y="2277921"/>
              <a:ext cx="539524" cy="274518"/>
            </a:xfrm>
            <a:prstGeom prst="rect">
              <a:avLst/>
            </a:prstGeom>
            <a:solidFill>
              <a:srgbClr val="003356"/>
            </a:solidFill>
            <a:ln>
              <a:noFill/>
            </a:ln>
            <a:effectLst/>
            <a:extLst/>
          </p:spPr>
          <p:txBody>
            <a:bodyPr anchor="ctr"/>
            <a:lstStyle/>
            <a:p>
              <a:pPr defTabSz="914400">
                <a:defRPr/>
              </a:pPr>
              <a:r>
                <a:rPr lang="ru-RU" sz="400" dirty="0">
                  <a:solidFill>
                    <a:srgbClr val="FFFFFF"/>
                  </a:solidFill>
                  <a:cs typeface="Arial" charset="0"/>
                </a:rPr>
                <a:t>0-51-86</a:t>
              </a:r>
              <a:endParaRPr lang="en-US" sz="400" dirty="0">
                <a:solidFill>
                  <a:srgbClr val="FFFFFF"/>
                </a:solidFill>
                <a:cs typeface="Arial" charset="0"/>
              </a:endParaRPr>
            </a:p>
          </p:txBody>
        </p:sp>
        <p:sp>
          <p:nvSpPr>
            <p:cNvPr id="53" name="Rectangle 11"/>
            <p:cNvSpPr>
              <a:spLocks noChangeArrowheads="1"/>
            </p:cNvSpPr>
            <p:nvPr userDrawn="1"/>
          </p:nvSpPr>
          <p:spPr bwMode="auto">
            <a:xfrm>
              <a:off x="-2696335" y="2003404"/>
              <a:ext cx="539524" cy="274517"/>
            </a:xfrm>
            <a:prstGeom prst="rect">
              <a:avLst/>
            </a:prstGeom>
            <a:solidFill>
              <a:srgbClr val="D3D7BD"/>
            </a:solidFill>
            <a:ln w="9525">
              <a:noFill/>
              <a:miter lim="800000"/>
              <a:headEnd/>
              <a:tailEnd/>
            </a:ln>
            <a:effectLst/>
          </p:spPr>
          <p:txBody>
            <a:bodyPr anchor="ctr"/>
            <a:lstStyle/>
            <a:p>
              <a:pPr defTabSz="914400">
                <a:defRPr/>
              </a:pPr>
              <a:r>
                <a:rPr lang="en-US" sz="400" dirty="0">
                  <a:solidFill>
                    <a:srgbClr val="000000"/>
                  </a:solidFill>
                  <a:cs typeface="Arial" charset="0"/>
                </a:rPr>
                <a:t>211-215-189</a:t>
              </a:r>
            </a:p>
          </p:txBody>
        </p:sp>
        <p:sp>
          <p:nvSpPr>
            <p:cNvPr id="54" name="Rectangle 11"/>
            <p:cNvSpPr>
              <a:spLocks noChangeArrowheads="1"/>
            </p:cNvSpPr>
            <p:nvPr userDrawn="1"/>
          </p:nvSpPr>
          <p:spPr bwMode="auto">
            <a:xfrm>
              <a:off x="-2156811" y="2003404"/>
              <a:ext cx="539524" cy="274517"/>
            </a:xfrm>
            <a:prstGeom prst="rect">
              <a:avLst/>
            </a:prstGeom>
            <a:solidFill>
              <a:srgbClr val="B2B989"/>
            </a:solidFill>
            <a:ln w="9525">
              <a:noFill/>
              <a:miter lim="800000"/>
              <a:headEnd/>
              <a:tailEnd/>
            </a:ln>
            <a:effectLst/>
          </p:spPr>
          <p:txBody>
            <a:bodyPr anchor="ctr"/>
            <a:lstStyle/>
            <a:p>
              <a:pPr defTabSz="914400">
                <a:defRPr/>
              </a:pPr>
              <a:r>
                <a:rPr lang="ru-RU" sz="400" dirty="0">
                  <a:solidFill>
                    <a:srgbClr val="000000"/>
                  </a:solidFill>
                  <a:cs typeface="Arial" charset="0"/>
                </a:rPr>
                <a:t>178-185-137</a:t>
              </a:r>
              <a:endParaRPr lang="en-US" sz="400" dirty="0">
                <a:solidFill>
                  <a:srgbClr val="000000"/>
                </a:solidFill>
                <a:cs typeface="Arial" charset="0"/>
              </a:endParaRPr>
            </a:p>
          </p:txBody>
        </p:sp>
        <p:sp>
          <p:nvSpPr>
            <p:cNvPr id="55" name="Rectangle 12"/>
            <p:cNvSpPr>
              <a:spLocks noChangeArrowheads="1"/>
            </p:cNvSpPr>
            <p:nvPr userDrawn="1"/>
          </p:nvSpPr>
          <p:spPr bwMode="auto">
            <a:xfrm>
              <a:off x="-1615699" y="3098301"/>
              <a:ext cx="539524" cy="274517"/>
            </a:xfrm>
            <a:prstGeom prst="rect">
              <a:avLst/>
            </a:prstGeom>
            <a:solidFill>
              <a:srgbClr val="AC6B2F"/>
            </a:solidFill>
            <a:ln>
              <a:noFill/>
            </a:ln>
            <a:effectLst/>
            <a:extLst/>
          </p:spPr>
          <p:txBody>
            <a:bodyPr anchor="ctr"/>
            <a:lstStyle/>
            <a:p>
              <a:pPr defTabSz="914400">
                <a:defRPr/>
              </a:pPr>
              <a:r>
                <a:rPr lang="ru-RU" sz="400" dirty="0">
                  <a:solidFill>
                    <a:srgbClr val="000000"/>
                  </a:solidFill>
                  <a:cs typeface="Arial" charset="0"/>
                </a:rPr>
                <a:t>172-107-47</a:t>
              </a:r>
              <a:endParaRPr lang="en-US" sz="400" dirty="0">
                <a:solidFill>
                  <a:srgbClr val="000000"/>
                </a:solidFill>
                <a:cs typeface="Arial" charset="0"/>
              </a:endParaRPr>
            </a:p>
          </p:txBody>
        </p:sp>
        <p:sp>
          <p:nvSpPr>
            <p:cNvPr id="56" name="Rectangle 11"/>
            <p:cNvSpPr>
              <a:spLocks noChangeArrowheads="1"/>
            </p:cNvSpPr>
            <p:nvPr userDrawn="1"/>
          </p:nvSpPr>
          <p:spPr bwMode="auto">
            <a:xfrm>
              <a:off x="-1617287" y="1728886"/>
              <a:ext cx="539524" cy="274518"/>
            </a:xfrm>
            <a:prstGeom prst="rect">
              <a:avLst/>
            </a:prstGeom>
            <a:solidFill>
              <a:srgbClr val="A9AA79"/>
            </a:solidFill>
            <a:ln w="9525">
              <a:noFill/>
              <a:miter lim="800000"/>
              <a:headEnd/>
              <a:tailEnd/>
            </a:ln>
            <a:effectLst/>
          </p:spPr>
          <p:txBody>
            <a:bodyPr anchor="ctr"/>
            <a:lstStyle/>
            <a:p>
              <a:pPr defTabSz="914400">
                <a:defRPr/>
              </a:pPr>
              <a:r>
                <a:rPr lang="ru-RU" sz="400" dirty="0">
                  <a:solidFill>
                    <a:srgbClr val="000000"/>
                  </a:solidFill>
                  <a:cs typeface="Arial" charset="0"/>
                </a:rPr>
                <a:t>169-170-121</a:t>
              </a:r>
              <a:endParaRPr lang="en-US" sz="400" dirty="0">
                <a:solidFill>
                  <a:srgbClr val="000000"/>
                </a:solidFill>
                <a:cs typeface="Arial" charset="0"/>
              </a:endParaRPr>
            </a:p>
          </p:txBody>
        </p:sp>
        <p:sp>
          <p:nvSpPr>
            <p:cNvPr id="57" name="Rectangle 10"/>
            <p:cNvSpPr>
              <a:spLocks noChangeArrowheads="1"/>
            </p:cNvSpPr>
            <p:nvPr userDrawn="1"/>
          </p:nvSpPr>
          <p:spPr bwMode="auto">
            <a:xfrm>
              <a:off x="-538238" y="1728886"/>
              <a:ext cx="539524" cy="274518"/>
            </a:xfrm>
            <a:prstGeom prst="rect">
              <a:avLst/>
            </a:prstGeom>
            <a:solidFill>
              <a:srgbClr val="CECCA0"/>
            </a:solidFill>
            <a:ln w="9525">
              <a:noFill/>
              <a:miter lim="800000"/>
              <a:headEnd/>
              <a:tailEnd/>
            </a:ln>
            <a:effectLst/>
          </p:spPr>
          <p:txBody>
            <a:bodyPr anchor="ctr"/>
            <a:lstStyle/>
            <a:p>
              <a:pPr defTabSz="914400">
                <a:defRPr/>
              </a:pPr>
              <a:r>
                <a:rPr lang="ru-RU" sz="400" dirty="0">
                  <a:solidFill>
                    <a:srgbClr val="000000"/>
                  </a:solidFill>
                  <a:cs typeface="Arial" charset="0"/>
                </a:rPr>
                <a:t>206-204-160</a:t>
              </a:r>
              <a:endParaRPr lang="en-US" sz="400" dirty="0">
                <a:solidFill>
                  <a:srgbClr val="000000"/>
                </a:solidFill>
                <a:cs typeface="Arial" charset="0"/>
              </a:endParaRPr>
            </a:p>
          </p:txBody>
        </p:sp>
        <p:sp>
          <p:nvSpPr>
            <p:cNvPr id="58" name="Rectangle 11"/>
            <p:cNvSpPr>
              <a:spLocks noChangeArrowheads="1"/>
            </p:cNvSpPr>
            <p:nvPr userDrawn="1"/>
          </p:nvSpPr>
          <p:spPr bwMode="auto">
            <a:xfrm>
              <a:off x="-1077762" y="1728886"/>
              <a:ext cx="541112" cy="274518"/>
            </a:xfrm>
            <a:prstGeom prst="rect">
              <a:avLst/>
            </a:prstGeom>
            <a:solidFill>
              <a:srgbClr val="85865F"/>
            </a:solidFill>
            <a:ln w="9525">
              <a:noFill/>
              <a:miter lim="800000"/>
              <a:headEnd/>
              <a:tailEnd/>
            </a:ln>
            <a:effectLst/>
          </p:spPr>
          <p:txBody>
            <a:bodyPr anchor="ctr"/>
            <a:lstStyle/>
            <a:p>
              <a:pPr defTabSz="914400">
                <a:defRPr/>
              </a:pPr>
              <a:r>
                <a:rPr lang="ru-RU" sz="400" dirty="0">
                  <a:solidFill>
                    <a:srgbClr val="000000"/>
                  </a:solidFill>
                  <a:cs typeface="Arial" charset="0"/>
                </a:rPr>
                <a:t>133-134-95</a:t>
              </a:r>
              <a:endParaRPr lang="en-US" sz="400" dirty="0">
                <a:solidFill>
                  <a:srgbClr val="000000"/>
                </a:solidFill>
                <a:cs typeface="Arial" charset="0"/>
              </a:endParaRPr>
            </a:p>
          </p:txBody>
        </p:sp>
        <p:sp>
          <p:nvSpPr>
            <p:cNvPr id="59" name="Rectangle 11"/>
            <p:cNvSpPr>
              <a:spLocks noChangeArrowheads="1"/>
            </p:cNvSpPr>
            <p:nvPr userDrawn="1"/>
          </p:nvSpPr>
          <p:spPr bwMode="auto">
            <a:xfrm>
              <a:off x="-2156811" y="1728886"/>
              <a:ext cx="539524" cy="274518"/>
            </a:xfrm>
            <a:prstGeom prst="rect">
              <a:avLst/>
            </a:prstGeom>
            <a:solidFill>
              <a:srgbClr val="DDDCB4"/>
            </a:solidFill>
            <a:ln w="9525">
              <a:noFill/>
              <a:miter lim="800000"/>
              <a:headEnd/>
              <a:tailEnd/>
            </a:ln>
            <a:effectLst/>
          </p:spPr>
          <p:txBody>
            <a:bodyPr anchor="ctr"/>
            <a:lstStyle/>
            <a:p>
              <a:pPr defTabSz="914400">
                <a:defRPr/>
              </a:pPr>
              <a:r>
                <a:rPr lang="ru-RU" sz="400" dirty="0">
                  <a:solidFill>
                    <a:srgbClr val="000000"/>
                  </a:solidFill>
                  <a:cs typeface="Arial" charset="0"/>
                </a:rPr>
                <a:t>221-220-180</a:t>
              </a:r>
              <a:endParaRPr lang="en-US" sz="400" dirty="0">
                <a:solidFill>
                  <a:srgbClr val="000000"/>
                </a:solidFill>
                <a:cs typeface="Arial" charset="0"/>
              </a:endParaRPr>
            </a:p>
          </p:txBody>
        </p:sp>
        <p:sp>
          <p:nvSpPr>
            <p:cNvPr id="60" name="Rectangle 11"/>
            <p:cNvSpPr>
              <a:spLocks noChangeArrowheads="1"/>
            </p:cNvSpPr>
            <p:nvPr userDrawn="1"/>
          </p:nvSpPr>
          <p:spPr bwMode="auto">
            <a:xfrm>
              <a:off x="-2696335" y="1728886"/>
              <a:ext cx="539524" cy="274518"/>
            </a:xfrm>
            <a:prstGeom prst="rect">
              <a:avLst/>
            </a:prstGeom>
            <a:solidFill>
              <a:srgbClr val="EBEAD4"/>
            </a:solidFill>
            <a:ln w="9525">
              <a:noFill/>
              <a:miter lim="800000"/>
              <a:headEnd/>
              <a:tailEnd/>
            </a:ln>
            <a:effectLst/>
          </p:spPr>
          <p:txBody>
            <a:bodyPr anchor="ctr"/>
            <a:lstStyle/>
            <a:p>
              <a:pPr defTabSz="914400">
                <a:defRPr/>
              </a:pPr>
              <a:r>
                <a:rPr lang="ru-RU" sz="400" dirty="0">
                  <a:solidFill>
                    <a:srgbClr val="000000"/>
                  </a:solidFill>
                  <a:cs typeface="Arial" charset="0"/>
                </a:rPr>
                <a:t>235-234-212</a:t>
              </a:r>
              <a:endParaRPr lang="en-US" sz="400" dirty="0">
                <a:solidFill>
                  <a:srgbClr val="000000"/>
                </a:solidFill>
                <a:cs typeface="Arial" charset="0"/>
              </a:endParaRPr>
            </a:p>
          </p:txBody>
        </p:sp>
        <p:sp>
          <p:nvSpPr>
            <p:cNvPr id="61" name="Rectangle 12"/>
            <p:cNvSpPr>
              <a:spLocks noChangeArrowheads="1"/>
            </p:cNvSpPr>
            <p:nvPr userDrawn="1"/>
          </p:nvSpPr>
          <p:spPr bwMode="auto">
            <a:xfrm>
              <a:off x="-538238" y="2825370"/>
              <a:ext cx="539524" cy="272931"/>
            </a:xfrm>
            <a:prstGeom prst="rect">
              <a:avLst/>
            </a:prstGeom>
            <a:solidFill>
              <a:srgbClr val="78D64B"/>
            </a:solidFill>
            <a:ln>
              <a:noFill/>
            </a:ln>
            <a:effectLst/>
            <a:extLst/>
          </p:spPr>
          <p:txBody>
            <a:bodyPr anchor="ctr"/>
            <a:lstStyle/>
            <a:p>
              <a:pPr defTabSz="914400">
                <a:defRPr/>
              </a:pPr>
              <a:r>
                <a:rPr lang="ru-RU" sz="400" dirty="0">
                  <a:solidFill>
                    <a:srgbClr val="000000"/>
                  </a:solidFill>
                  <a:cs typeface="Arial" charset="0"/>
                </a:rPr>
                <a:t>120-214-75</a:t>
              </a:r>
              <a:endParaRPr lang="en-US" sz="400" dirty="0">
                <a:solidFill>
                  <a:srgbClr val="000000"/>
                </a:solidFill>
                <a:cs typeface="Arial" charset="0"/>
              </a:endParaRPr>
            </a:p>
          </p:txBody>
        </p:sp>
        <p:sp>
          <p:nvSpPr>
            <p:cNvPr id="62" name="Rectangle 12"/>
            <p:cNvSpPr>
              <a:spLocks noChangeArrowheads="1"/>
            </p:cNvSpPr>
            <p:nvPr userDrawn="1"/>
          </p:nvSpPr>
          <p:spPr bwMode="auto">
            <a:xfrm>
              <a:off x="-2696335" y="2825370"/>
              <a:ext cx="539524" cy="274517"/>
            </a:xfrm>
            <a:prstGeom prst="rect">
              <a:avLst/>
            </a:prstGeom>
            <a:solidFill>
              <a:srgbClr val="D6E8C3"/>
            </a:solidFill>
            <a:ln>
              <a:noFill/>
            </a:ln>
            <a:effectLst/>
            <a:extLst/>
          </p:spPr>
          <p:txBody>
            <a:bodyPr anchor="ctr"/>
            <a:lstStyle/>
            <a:p>
              <a:pPr defTabSz="914400">
                <a:defRPr/>
              </a:pPr>
              <a:r>
                <a:rPr lang="ru-RU" sz="400" dirty="0">
                  <a:solidFill>
                    <a:srgbClr val="000000"/>
                  </a:solidFill>
                  <a:cs typeface="Arial" charset="0"/>
                </a:rPr>
                <a:t>214-232-195</a:t>
              </a:r>
              <a:endParaRPr lang="en-US" sz="400" dirty="0">
                <a:solidFill>
                  <a:srgbClr val="000000"/>
                </a:solidFill>
                <a:cs typeface="Arial" charset="0"/>
              </a:endParaRPr>
            </a:p>
          </p:txBody>
        </p:sp>
        <p:sp>
          <p:nvSpPr>
            <p:cNvPr id="63" name="Rectangle 12"/>
            <p:cNvSpPr>
              <a:spLocks noChangeArrowheads="1"/>
            </p:cNvSpPr>
            <p:nvPr userDrawn="1"/>
          </p:nvSpPr>
          <p:spPr bwMode="auto">
            <a:xfrm>
              <a:off x="-539824" y="3096714"/>
              <a:ext cx="539524" cy="272931"/>
            </a:xfrm>
            <a:prstGeom prst="rect">
              <a:avLst/>
            </a:prstGeom>
            <a:solidFill>
              <a:srgbClr val="FF6900"/>
            </a:solidFill>
            <a:ln>
              <a:noFill/>
            </a:ln>
            <a:effectLst/>
            <a:extLst/>
          </p:spPr>
          <p:txBody>
            <a:bodyPr anchor="ctr"/>
            <a:lstStyle/>
            <a:p>
              <a:pPr defTabSz="914400">
                <a:defRPr/>
              </a:pPr>
              <a:r>
                <a:rPr lang="ru-RU" sz="400" dirty="0">
                  <a:solidFill>
                    <a:srgbClr val="000000"/>
                  </a:solidFill>
                  <a:cs typeface="Arial" charset="0"/>
                </a:rPr>
                <a:t>255-105-0</a:t>
              </a:r>
              <a:endParaRPr lang="en-US" sz="400" dirty="0">
                <a:solidFill>
                  <a:srgbClr val="000000"/>
                </a:solidFill>
                <a:cs typeface="Arial" charset="0"/>
              </a:endParaRPr>
            </a:p>
          </p:txBody>
        </p:sp>
        <p:sp>
          <p:nvSpPr>
            <p:cNvPr id="64" name="Rectangle 10"/>
            <p:cNvSpPr>
              <a:spLocks noChangeArrowheads="1"/>
            </p:cNvSpPr>
            <p:nvPr userDrawn="1"/>
          </p:nvSpPr>
          <p:spPr bwMode="auto">
            <a:xfrm>
              <a:off x="-538238" y="2550852"/>
              <a:ext cx="539524" cy="274518"/>
            </a:xfrm>
            <a:prstGeom prst="rect">
              <a:avLst/>
            </a:prstGeom>
            <a:solidFill>
              <a:srgbClr val="00A3E0"/>
            </a:solidFill>
            <a:ln>
              <a:noFill/>
            </a:ln>
            <a:effectLst/>
            <a:extLst/>
          </p:spPr>
          <p:txBody>
            <a:bodyPr anchor="ctr"/>
            <a:lstStyle/>
            <a:p>
              <a:pPr defTabSz="914400">
                <a:defRPr/>
              </a:pPr>
              <a:r>
                <a:rPr lang="ru-RU" sz="400" dirty="0">
                  <a:solidFill>
                    <a:srgbClr val="000000"/>
                  </a:solidFill>
                  <a:cs typeface="Arial" charset="0"/>
                </a:rPr>
                <a:t>0-163-224</a:t>
              </a:r>
              <a:endParaRPr lang="en-US" sz="400" dirty="0">
                <a:solidFill>
                  <a:srgbClr val="000000"/>
                </a:solidFill>
                <a:cs typeface="Arial" charset="0"/>
              </a:endParaRPr>
            </a:p>
          </p:txBody>
        </p:sp>
        <p:sp>
          <p:nvSpPr>
            <p:cNvPr id="65" name="Rectangle 10"/>
            <p:cNvSpPr>
              <a:spLocks noChangeArrowheads="1"/>
            </p:cNvSpPr>
            <p:nvPr userDrawn="1"/>
          </p:nvSpPr>
          <p:spPr bwMode="auto">
            <a:xfrm>
              <a:off x="-1618873" y="2550852"/>
              <a:ext cx="541111" cy="274518"/>
            </a:xfrm>
            <a:prstGeom prst="rect">
              <a:avLst/>
            </a:prstGeom>
            <a:solidFill>
              <a:srgbClr val="2F87B6"/>
            </a:solidFill>
            <a:ln>
              <a:noFill/>
            </a:ln>
            <a:effectLst/>
            <a:extLst/>
          </p:spPr>
          <p:txBody>
            <a:bodyPr anchor="ctr"/>
            <a:lstStyle/>
            <a:p>
              <a:pPr defTabSz="914400">
                <a:defRPr/>
              </a:pPr>
              <a:r>
                <a:rPr lang="ru-RU" sz="400" dirty="0">
                  <a:solidFill>
                    <a:srgbClr val="000000"/>
                  </a:solidFill>
                  <a:cs typeface="Arial" charset="0"/>
                </a:rPr>
                <a:t>47-135-182</a:t>
              </a:r>
              <a:endParaRPr lang="en-US" sz="400" dirty="0">
                <a:solidFill>
                  <a:srgbClr val="000000"/>
                </a:solidFill>
                <a:cs typeface="Arial" charset="0"/>
              </a:endParaRPr>
            </a:p>
          </p:txBody>
        </p:sp>
        <p:sp>
          <p:nvSpPr>
            <p:cNvPr id="66" name="Rectangle 10"/>
            <p:cNvSpPr>
              <a:spLocks noChangeArrowheads="1"/>
            </p:cNvSpPr>
            <p:nvPr userDrawn="1"/>
          </p:nvSpPr>
          <p:spPr bwMode="auto">
            <a:xfrm>
              <a:off x="-2159985" y="2552439"/>
              <a:ext cx="544285" cy="272931"/>
            </a:xfrm>
            <a:prstGeom prst="rect">
              <a:avLst/>
            </a:prstGeom>
            <a:solidFill>
              <a:srgbClr val="61B9E9"/>
            </a:solidFill>
            <a:ln>
              <a:noFill/>
            </a:ln>
            <a:effectLst/>
            <a:extLst/>
          </p:spPr>
          <p:txBody>
            <a:bodyPr anchor="ctr"/>
            <a:lstStyle/>
            <a:p>
              <a:pPr defTabSz="914400">
                <a:defRPr/>
              </a:pPr>
              <a:r>
                <a:rPr lang="ru-RU" sz="400" dirty="0">
                  <a:solidFill>
                    <a:srgbClr val="000000"/>
                  </a:solidFill>
                  <a:cs typeface="Arial" charset="0"/>
                </a:rPr>
                <a:t>97-185-233</a:t>
              </a:r>
              <a:endParaRPr lang="en-US" sz="400" dirty="0">
                <a:solidFill>
                  <a:srgbClr val="000000"/>
                </a:solidFill>
                <a:cs typeface="Arial" charset="0"/>
              </a:endParaRPr>
            </a:p>
          </p:txBody>
        </p:sp>
        <p:sp>
          <p:nvSpPr>
            <p:cNvPr id="67" name="Rectangle 10"/>
            <p:cNvSpPr>
              <a:spLocks noChangeArrowheads="1"/>
            </p:cNvSpPr>
            <p:nvPr userDrawn="1"/>
          </p:nvSpPr>
          <p:spPr bwMode="auto">
            <a:xfrm>
              <a:off x="-2696335" y="2552439"/>
              <a:ext cx="539524" cy="272931"/>
            </a:xfrm>
            <a:prstGeom prst="rect">
              <a:avLst/>
            </a:prstGeom>
            <a:solidFill>
              <a:srgbClr val="B0DCF4"/>
            </a:solidFill>
            <a:ln>
              <a:noFill/>
            </a:ln>
            <a:effectLst/>
            <a:extLst/>
          </p:spPr>
          <p:txBody>
            <a:bodyPr anchor="ctr"/>
            <a:lstStyle/>
            <a:p>
              <a:pPr defTabSz="914400">
                <a:defRPr/>
              </a:pPr>
              <a:r>
                <a:rPr lang="ru-RU" sz="400" dirty="0">
                  <a:solidFill>
                    <a:srgbClr val="000000"/>
                  </a:solidFill>
                  <a:cs typeface="Arial" charset="0"/>
                </a:rPr>
                <a:t>176-220-244</a:t>
              </a:r>
              <a:endParaRPr lang="en-US" sz="400" dirty="0">
                <a:solidFill>
                  <a:srgbClr val="000000"/>
                </a:solidFill>
                <a:cs typeface="Arial" charset="0"/>
              </a:endParaRPr>
            </a:p>
          </p:txBody>
        </p:sp>
        <p:sp>
          <p:nvSpPr>
            <p:cNvPr id="68" name="Rectangle 10"/>
            <p:cNvSpPr>
              <a:spLocks noChangeArrowheads="1"/>
            </p:cNvSpPr>
            <p:nvPr userDrawn="1"/>
          </p:nvSpPr>
          <p:spPr bwMode="auto">
            <a:xfrm>
              <a:off x="-1077762" y="2550852"/>
              <a:ext cx="541112" cy="277692"/>
            </a:xfrm>
            <a:prstGeom prst="rect">
              <a:avLst/>
            </a:prstGeom>
            <a:solidFill>
              <a:srgbClr val="206689"/>
            </a:solidFill>
            <a:ln>
              <a:noFill/>
            </a:ln>
            <a:effectLst/>
            <a:extLst/>
          </p:spPr>
          <p:txBody>
            <a:bodyPr anchor="ctr"/>
            <a:lstStyle/>
            <a:p>
              <a:pPr defTabSz="914400">
                <a:defRPr/>
              </a:pPr>
              <a:r>
                <a:rPr lang="ru-RU" sz="400" dirty="0">
                  <a:solidFill>
                    <a:srgbClr val="000000"/>
                  </a:solidFill>
                  <a:cs typeface="Arial" charset="0"/>
                </a:rPr>
                <a:t>32-102-137</a:t>
              </a:r>
              <a:endParaRPr lang="en-US" sz="400" dirty="0">
                <a:solidFill>
                  <a:srgbClr val="000000"/>
                </a:solidFill>
                <a:cs typeface="Arial" charset="0"/>
              </a:endParaRPr>
            </a:p>
          </p:txBody>
        </p:sp>
        <p:sp>
          <p:nvSpPr>
            <p:cNvPr id="69" name="Rectangle 12"/>
            <p:cNvSpPr>
              <a:spLocks noChangeArrowheads="1"/>
            </p:cNvSpPr>
            <p:nvPr userDrawn="1"/>
          </p:nvSpPr>
          <p:spPr bwMode="auto">
            <a:xfrm>
              <a:off x="-1617287" y="2825370"/>
              <a:ext cx="539524" cy="274517"/>
            </a:xfrm>
            <a:prstGeom prst="rect">
              <a:avLst/>
            </a:prstGeom>
            <a:solidFill>
              <a:srgbClr val="7FA357"/>
            </a:solidFill>
            <a:ln>
              <a:noFill/>
            </a:ln>
            <a:effectLst/>
            <a:extLst/>
          </p:spPr>
          <p:txBody>
            <a:bodyPr anchor="ctr"/>
            <a:lstStyle/>
            <a:p>
              <a:pPr defTabSz="914400">
                <a:defRPr/>
              </a:pPr>
              <a:r>
                <a:rPr lang="ru-RU" sz="400" dirty="0">
                  <a:solidFill>
                    <a:srgbClr val="000000"/>
                  </a:solidFill>
                  <a:cs typeface="Arial" charset="0"/>
                </a:rPr>
                <a:t>127-163-87</a:t>
              </a:r>
              <a:endParaRPr lang="en-US" sz="400" dirty="0">
                <a:solidFill>
                  <a:srgbClr val="000000"/>
                </a:solidFill>
                <a:cs typeface="Arial" charset="0"/>
              </a:endParaRPr>
            </a:p>
          </p:txBody>
        </p:sp>
        <p:sp>
          <p:nvSpPr>
            <p:cNvPr id="70" name="Rectangle 12"/>
            <p:cNvSpPr>
              <a:spLocks noChangeArrowheads="1"/>
            </p:cNvSpPr>
            <p:nvPr userDrawn="1"/>
          </p:nvSpPr>
          <p:spPr bwMode="auto">
            <a:xfrm>
              <a:off x="-2156811" y="2825370"/>
              <a:ext cx="541112" cy="274517"/>
            </a:xfrm>
            <a:prstGeom prst="rect">
              <a:avLst/>
            </a:prstGeom>
            <a:solidFill>
              <a:srgbClr val="AED086"/>
            </a:solidFill>
            <a:ln>
              <a:noFill/>
            </a:ln>
            <a:effectLst/>
            <a:extLst/>
          </p:spPr>
          <p:txBody>
            <a:bodyPr anchor="ctr"/>
            <a:lstStyle/>
            <a:p>
              <a:pPr defTabSz="914400">
                <a:defRPr/>
              </a:pPr>
              <a:r>
                <a:rPr lang="ru-RU" sz="400" dirty="0">
                  <a:solidFill>
                    <a:srgbClr val="000000"/>
                  </a:solidFill>
                  <a:cs typeface="Arial" charset="0"/>
                </a:rPr>
                <a:t>174-208-134</a:t>
              </a:r>
              <a:endParaRPr lang="en-US" sz="400" dirty="0">
                <a:solidFill>
                  <a:srgbClr val="000000"/>
                </a:solidFill>
                <a:cs typeface="Arial" charset="0"/>
              </a:endParaRPr>
            </a:p>
          </p:txBody>
        </p:sp>
        <p:sp>
          <p:nvSpPr>
            <p:cNvPr id="71" name="Rectangle 12"/>
            <p:cNvSpPr>
              <a:spLocks noChangeArrowheads="1"/>
            </p:cNvSpPr>
            <p:nvPr userDrawn="1"/>
          </p:nvSpPr>
          <p:spPr bwMode="auto">
            <a:xfrm>
              <a:off x="-2156811" y="3098301"/>
              <a:ext cx="541112" cy="274517"/>
            </a:xfrm>
            <a:prstGeom prst="rect">
              <a:avLst/>
            </a:prstGeom>
            <a:solidFill>
              <a:srgbClr val="E4A063"/>
            </a:solidFill>
            <a:ln>
              <a:noFill/>
            </a:ln>
            <a:effectLst/>
            <a:extLst/>
          </p:spPr>
          <p:txBody>
            <a:bodyPr anchor="ctr"/>
            <a:lstStyle/>
            <a:p>
              <a:pPr defTabSz="914400">
                <a:defRPr/>
              </a:pPr>
              <a:r>
                <a:rPr lang="ru-RU" sz="400" dirty="0">
                  <a:solidFill>
                    <a:srgbClr val="000000"/>
                  </a:solidFill>
                  <a:cs typeface="Arial" charset="0"/>
                </a:rPr>
                <a:t>228-160-99</a:t>
              </a:r>
              <a:endParaRPr lang="en-US" sz="400" dirty="0">
                <a:solidFill>
                  <a:srgbClr val="000000"/>
                </a:solidFill>
                <a:cs typeface="Arial" charset="0"/>
              </a:endParaRPr>
            </a:p>
          </p:txBody>
        </p:sp>
        <p:sp>
          <p:nvSpPr>
            <p:cNvPr id="72" name="Rectangle 12"/>
            <p:cNvSpPr>
              <a:spLocks noChangeArrowheads="1"/>
            </p:cNvSpPr>
            <p:nvPr userDrawn="1"/>
          </p:nvSpPr>
          <p:spPr bwMode="auto">
            <a:xfrm>
              <a:off x="-2696335" y="3099887"/>
              <a:ext cx="539524" cy="272931"/>
            </a:xfrm>
            <a:prstGeom prst="rect">
              <a:avLst/>
            </a:prstGeom>
            <a:solidFill>
              <a:srgbClr val="F1D0B1"/>
            </a:solidFill>
            <a:ln>
              <a:noFill/>
            </a:ln>
            <a:effectLst/>
            <a:extLst/>
          </p:spPr>
          <p:txBody>
            <a:bodyPr anchor="ctr"/>
            <a:lstStyle/>
            <a:p>
              <a:pPr defTabSz="914400">
                <a:defRPr/>
              </a:pPr>
              <a:r>
                <a:rPr lang="ru-RU" sz="400" dirty="0">
                  <a:solidFill>
                    <a:srgbClr val="000000"/>
                  </a:solidFill>
                  <a:cs typeface="Arial" charset="0"/>
                </a:rPr>
                <a:t>241-208-177</a:t>
              </a:r>
              <a:endParaRPr lang="en-US" sz="400" dirty="0">
                <a:solidFill>
                  <a:srgbClr val="000000"/>
                </a:solidFill>
                <a:cs typeface="Arial" charset="0"/>
              </a:endParaRPr>
            </a:p>
          </p:txBody>
        </p:sp>
        <p:sp>
          <p:nvSpPr>
            <p:cNvPr id="73" name="Rectangle 12"/>
            <p:cNvSpPr>
              <a:spLocks noChangeArrowheads="1"/>
            </p:cNvSpPr>
            <p:nvPr userDrawn="1"/>
          </p:nvSpPr>
          <p:spPr bwMode="auto">
            <a:xfrm>
              <a:off x="-1077762" y="2828544"/>
              <a:ext cx="541112" cy="272931"/>
            </a:xfrm>
            <a:prstGeom prst="rect">
              <a:avLst/>
            </a:prstGeom>
            <a:solidFill>
              <a:srgbClr val="658446"/>
            </a:solidFill>
            <a:ln>
              <a:noFill/>
            </a:ln>
            <a:effectLst/>
            <a:extLst/>
          </p:spPr>
          <p:txBody>
            <a:bodyPr anchor="ctr"/>
            <a:lstStyle/>
            <a:p>
              <a:pPr defTabSz="914400">
                <a:defRPr/>
              </a:pPr>
              <a:r>
                <a:rPr lang="ru-RU" sz="400" dirty="0">
                  <a:solidFill>
                    <a:srgbClr val="000000"/>
                  </a:solidFill>
                  <a:cs typeface="Arial" charset="0"/>
                </a:rPr>
                <a:t>101-132-70</a:t>
              </a:r>
              <a:endParaRPr lang="en-US" sz="400" dirty="0">
                <a:solidFill>
                  <a:srgbClr val="000000"/>
                </a:solidFill>
                <a:cs typeface="Arial" charset="0"/>
              </a:endParaRPr>
            </a:p>
          </p:txBody>
        </p:sp>
        <p:sp>
          <p:nvSpPr>
            <p:cNvPr id="74" name="Rectangle 12"/>
            <p:cNvSpPr>
              <a:spLocks noChangeArrowheads="1"/>
            </p:cNvSpPr>
            <p:nvPr userDrawn="1"/>
          </p:nvSpPr>
          <p:spPr bwMode="auto">
            <a:xfrm>
              <a:off x="-1076175" y="3098301"/>
              <a:ext cx="536351" cy="274517"/>
            </a:xfrm>
            <a:prstGeom prst="rect">
              <a:avLst/>
            </a:prstGeom>
            <a:solidFill>
              <a:srgbClr val="805030"/>
            </a:solidFill>
            <a:ln>
              <a:noFill/>
            </a:ln>
            <a:effectLst/>
            <a:extLst/>
          </p:spPr>
          <p:txBody>
            <a:bodyPr anchor="ctr"/>
            <a:lstStyle/>
            <a:p>
              <a:pPr defTabSz="914400">
                <a:defRPr/>
              </a:pPr>
              <a:r>
                <a:rPr lang="ru-RU" sz="400" dirty="0">
                  <a:solidFill>
                    <a:srgbClr val="000000"/>
                  </a:solidFill>
                  <a:cs typeface="Arial" charset="0"/>
                </a:rPr>
                <a:t>128-80-48</a:t>
              </a:r>
              <a:endParaRPr lang="en-US" sz="400" dirty="0">
                <a:solidFill>
                  <a:srgbClr val="000000"/>
                </a:solidFill>
                <a:cs typeface="Arial" charset="0"/>
              </a:endParaRPr>
            </a:p>
          </p:txBody>
        </p:sp>
        <p:sp>
          <p:nvSpPr>
            <p:cNvPr id="75" name="Rectangle 11"/>
            <p:cNvSpPr>
              <a:spLocks noChangeArrowheads="1"/>
            </p:cNvSpPr>
            <p:nvPr userDrawn="1"/>
          </p:nvSpPr>
          <p:spPr bwMode="auto">
            <a:xfrm>
              <a:off x="-1617287" y="2003404"/>
              <a:ext cx="539524" cy="274517"/>
            </a:xfrm>
            <a:prstGeom prst="rect">
              <a:avLst/>
            </a:prstGeom>
            <a:solidFill>
              <a:srgbClr val="828B5C"/>
            </a:solidFill>
            <a:ln w="9525">
              <a:noFill/>
              <a:miter lim="800000"/>
              <a:headEnd/>
              <a:tailEnd/>
            </a:ln>
            <a:effectLst/>
          </p:spPr>
          <p:txBody>
            <a:bodyPr anchor="ctr"/>
            <a:lstStyle/>
            <a:p>
              <a:pPr defTabSz="914400">
                <a:defRPr/>
              </a:pPr>
              <a:r>
                <a:rPr lang="ru-RU" sz="400" dirty="0">
                  <a:solidFill>
                    <a:srgbClr val="000000"/>
                  </a:solidFill>
                  <a:cs typeface="Arial" charset="0"/>
                </a:rPr>
                <a:t>130-139-92</a:t>
              </a:r>
              <a:endParaRPr lang="en-US" sz="400" dirty="0">
                <a:solidFill>
                  <a:srgbClr val="000000"/>
                </a:solidFill>
                <a:cs typeface="Arial" charset="0"/>
              </a:endParaRPr>
            </a:p>
          </p:txBody>
        </p:sp>
        <p:sp>
          <p:nvSpPr>
            <p:cNvPr id="76" name="Rectangle 10"/>
            <p:cNvSpPr>
              <a:spLocks noChangeArrowheads="1"/>
            </p:cNvSpPr>
            <p:nvPr userDrawn="1"/>
          </p:nvSpPr>
          <p:spPr bwMode="auto">
            <a:xfrm>
              <a:off x="-539824" y="2003404"/>
              <a:ext cx="539524" cy="274517"/>
            </a:xfrm>
            <a:prstGeom prst="rect">
              <a:avLst/>
            </a:prstGeom>
            <a:solidFill>
              <a:srgbClr val="A3A86B"/>
            </a:solidFill>
            <a:ln w="9525">
              <a:noFill/>
              <a:miter lim="800000"/>
              <a:headEnd/>
              <a:tailEnd/>
            </a:ln>
            <a:effectLst/>
          </p:spPr>
          <p:txBody>
            <a:bodyPr anchor="ctr"/>
            <a:lstStyle/>
            <a:p>
              <a:pPr defTabSz="914400">
                <a:defRPr/>
              </a:pPr>
              <a:r>
                <a:rPr lang="en-US" sz="400" dirty="0">
                  <a:solidFill>
                    <a:prstClr val="white"/>
                  </a:solidFill>
                  <a:cs typeface="Arial" charset="0"/>
                </a:rPr>
                <a:t>163-168-107</a:t>
              </a:r>
            </a:p>
          </p:txBody>
        </p:sp>
        <p:sp>
          <p:nvSpPr>
            <p:cNvPr id="77" name="TextBox 76"/>
            <p:cNvSpPr txBox="1"/>
            <p:nvPr userDrawn="1"/>
          </p:nvSpPr>
          <p:spPr>
            <a:xfrm>
              <a:off x="-2696335" y="-9840"/>
              <a:ext cx="2699209" cy="188003"/>
            </a:xfrm>
            <a:prstGeom prst="rect">
              <a:avLst/>
            </a:prstGeom>
            <a:solidFill>
              <a:schemeClr val="tx1"/>
            </a:solidFill>
          </p:spPr>
          <p:txBody>
            <a:bodyPr anchor="ctr">
              <a:spAutoFit/>
            </a:bodyPr>
            <a:lstStyle/>
            <a:p>
              <a:pPr algn="ctr" defTabSz="914400"/>
              <a:r>
                <a:rPr lang="ru-RU" sz="500">
                  <a:solidFill>
                    <a:srgbClr val="FFFFFF"/>
                  </a:solidFill>
                  <a:cs typeface="Arial" charset="0"/>
                </a:rPr>
                <a:t>Кодировка цветов по </a:t>
              </a:r>
              <a:r>
                <a:rPr lang="en-US" sz="500">
                  <a:solidFill>
                    <a:srgbClr val="FFFFFF"/>
                  </a:solidFill>
                  <a:cs typeface="Arial" charset="0"/>
                </a:rPr>
                <a:t>RGB</a:t>
              </a:r>
              <a:endParaRPr lang="ru-RU" sz="500">
                <a:solidFill>
                  <a:srgbClr val="FFFFFF"/>
                </a:solidFill>
                <a:cs typeface="Arial" charset="0"/>
              </a:endParaRPr>
            </a:p>
          </p:txBody>
        </p:sp>
        <p:sp>
          <p:nvSpPr>
            <p:cNvPr id="78" name="TextBox 77"/>
            <p:cNvSpPr txBox="1"/>
            <p:nvPr userDrawn="1"/>
          </p:nvSpPr>
          <p:spPr>
            <a:xfrm>
              <a:off x="-2691574" y="160561"/>
              <a:ext cx="2161271" cy="17091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anchor="ctr">
              <a:spAutoFit/>
            </a:bodyPr>
            <a:lstStyle/>
            <a:p>
              <a:pPr algn="ctr" defTabSz="914400"/>
              <a:r>
                <a:rPr lang="ru-RU" sz="400">
                  <a:solidFill>
                    <a:srgbClr val="000000"/>
                  </a:solidFill>
                  <a:cs typeface="Arial" charset="0"/>
                </a:rPr>
                <a:t>Оттенки</a:t>
              </a:r>
            </a:p>
          </p:txBody>
        </p:sp>
        <p:sp>
          <p:nvSpPr>
            <p:cNvPr id="79" name="TextBox 78"/>
            <p:cNvSpPr txBox="1"/>
            <p:nvPr userDrawn="1"/>
          </p:nvSpPr>
          <p:spPr>
            <a:xfrm>
              <a:off x="-2694748" y="1133273"/>
              <a:ext cx="2161271" cy="17091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anchor="ctr">
              <a:spAutoFit/>
            </a:bodyPr>
            <a:lstStyle/>
            <a:p>
              <a:pPr algn="ctr" defTabSz="914400"/>
              <a:r>
                <a:rPr lang="ru-RU" sz="400">
                  <a:solidFill>
                    <a:srgbClr val="000000"/>
                  </a:solidFill>
                  <a:cs typeface="Arial" charset="0"/>
                </a:rPr>
                <a:t>Оттенки</a:t>
              </a:r>
            </a:p>
          </p:txBody>
        </p:sp>
        <p:sp>
          <p:nvSpPr>
            <p:cNvPr id="80" name="Rectangle 6"/>
            <p:cNvSpPr>
              <a:spLocks noChangeArrowheads="1"/>
            </p:cNvSpPr>
            <p:nvPr userDrawn="1"/>
          </p:nvSpPr>
          <p:spPr bwMode="auto">
            <a:xfrm>
              <a:off x="-538238" y="322976"/>
              <a:ext cx="541112" cy="274518"/>
            </a:xfrm>
            <a:prstGeom prst="rect">
              <a:avLst/>
            </a:prstGeom>
            <a:solidFill>
              <a:srgbClr val="E21A1A"/>
            </a:solidFill>
            <a:ln w="9525">
              <a:noFill/>
              <a:miter lim="800000"/>
              <a:headEnd/>
              <a:tailEnd/>
            </a:ln>
            <a:effectLst/>
          </p:spPr>
          <p:txBody>
            <a:bodyPr anchor="ctr"/>
            <a:lstStyle/>
            <a:p>
              <a:pPr defTabSz="914400">
                <a:defRPr/>
              </a:pPr>
              <a:r>
                <a:rPr lang="ru-RU" sz="400" dirty="0">
                  <a:solidFill>
                    <a:srgbClr val="FFFFFF"/>
                  </a:solidFill>
                  <a:cs typeface="Arial" charset="0"/>
                </a:rPr>
                <a:t>226-26-26</a:t>
              </a:r>
              <a:endParaRPr lang="en-US" sz="400" dirty="0">
                <a:solidFill>
                  <a:prstClr val="white"/>
                </a:solidFill>
                <a:latin typeface="Calibri"/>
                <a:cs typeface="Arial" charset="0"/>
              </a:endParaRPr>
            </a:p>
          </p:txBody>
        </p:sp>
        <p:sp>
          <p:nvSpPr>
            <p:cNvPr id="81" name="Rectangle 7"/>
            <p:cNvSpPr>
              <a:spLocks noChangeArrowheads="1"/>
            </p:cNvSpPr>
            <p:nvPr userDrawn="1"/>
          </p:nvSpPr>
          <p:spPr bwMode="auto">
            <a:xfrm>
              <a:off x="-542998" y="1295689"/>
              <a:ext cx="539524" cy="274517"/>
            </a:xfrm>
            <a:prstGeom prst="rect">
              <a:avLst/>
            </a:prstGeom>
            <a:solidFill>
              <a:srgbClr val="394A58"/>
            </a:solidFill>
            <a:ln w="9525">
              <a:noFill/>
              <a:miter lim="800000"/>
              <a:headEnd/>
              <a:tailEnd/>
            </a:ln>
            <a:effectLst/>
          </p:spPr>
          <p:txBody>
            <a:bodyPr anchor="ctr"/>
            <a:lstStyle/>
            <a:p>
              <a:pPr defTabSz="914400">
                <a:defRPr/>
              </a:pPr>
              <a:r>
                <a:rPr lang="ru-RU" sz="400" dirty="0">
                  <a:solidFill>
                    <a:srgbClr val="FFFFFF"/>
                  </a:solidFill>
                  <a:ea typeface="Verdana" pitchFamily="34" charset="0"/>
                  <a:cs typeface="Arial" charset="0"/>
                </a:rPr>
                <a:t>57-74-88</a:t>
              </a:r>
              <a:endParaRPr lang="en-US" sz="400" dirty="0">
                <a:solidFill>
                  <a:srgbClr val="FFFFFF"/>
                </a:solidFill>
                <a:latin typeface="Calibri"/>
                <a:cs typeface="Arial" charset="0"/>
              </a:endParaRPr>
            </a:p>
          </p:txBody>
        </p:sp>
        <p:sp>
          <p:nvSpPr>
            <p:cNvPr id="82" name="Rectangle 8"/>
            <p:cNvSpPr>
              <a:spLocks noChangeArrowheads="1"/>
            </p:cNvSpPr>
            <p:nvPr userDrawn="1"/>
          </p:nvSpPr>
          <p:spPr bwMode="auto">
            <a:xfrm>
              <a:off x="-1620460" y="1295689"/>
              <a:ext cx="541112" cy="274517"/>
            </a:xfrm>
            <a:prstGeom prst="rect">
              <a:avLst/>
            </a:prstGeom>
            <a:solidFill>
              <a:srgbClr val="68798B"/>
            </a:solidFill>
            <a:ln w="9525">
              <a:noFill/>
              <a:miter lim="800000"/>
              <a:headEnd/>
              <a:tailEnd/>
            </a:ln>
            <a:effectLst/>
          </p:spPr>
          <p:txBody>
            <a:bodyPr anchor="ctr"/>
            <a:lstStyle/>
            <a:p>
              <a:pPr defTabSz="914400">
                <a:defRPr/>
              </a:pPr>
              <a:r>
                <a:rPr lang="en-US" sz="400" dirty="0">
                  <a:solidFill>
                    <a:srgbClr val="FFFFFF"/>
                  </a:solidFill>
                  <a:ea typeface="Verdana" pitchFamily="34" charset="0"/>
                  <a:cs typeface="Arial" charset="0"/>
                </a:rPr>
                <a:t>104-121-139</a:t>
              </a:r>
              <a:endParaRPr lang="en-US" sz="400" dirty="0">
                <a:solidFill>
                  <a:prstClr val="white"/>
                </a:solidFill>
                <a:cs typeface="Arial" charset="0"/>
              </a:endParaRPr>
            </a:p>
          </p:txBody>
        </p:sp>
        <p:sp>
          <p:nvSpPr>
            <p:cNvPr id="83" name="Rectangle 9"/>
            <p:cNvSpPr>
              <a:spLocks noChangeArrowheads="1"/>
            </p:cNvSpPr>
            <p:nvPr userDrawn="1"/>
          </p:nvSpPr>
          <p:spPr bwMode="auto">
            <a:xfrm>
              <a:off x="-2155224" y="1295689"/>
              <a:ext cx="541111" cy="274517"/>
            </a:xfrm>
            <a:prstGeom prst="rect">
              <a:avLst/>
            </a:prstGeom>
            <a:solidFill>
              <a:srgbClr val="909CAA"/>
            </a:solidFill>
            <a:ln w="9525">
              <a:noFill/>
              <a:miter lim="800000"/>
              <a:headEnd/>
              <a:tailEnd/>
            </a:ln>
            <a:effectLst/>
          </p:spPr>
          <p:txBody>
            <a:bodyPr anchor="ctr"/>
            <a:lstStyle/>
            <a:p>
              <a:pPr defTabSz="914400">
                <a:defRPr/>
              </a:pPr>
              <a:r>
                <a:rPr lang="en-US" sz="400" dirty="0">
                  <a:solidFill>
                    <a:prstClr val="white"/>
                  </a:solidFill>
                  <a:cs typeface="Arial" charset="0"/>
                </a:rPr>
                <a:t>144-156-170</a:t>
              </a:r>
            </a:p>
          </p:txBody>
        </p:sp>
        <p:sp>
          <p:nvSpPr>
            <p:cNvPr id="84" name="Rectangle 13"/>
            <p:cNvSpPr>
              <a:spLocks noChangeArrowheads="1"/>
            </p:cNvSpPr>
            <p:nvPr userDrawn="1"/>
          </p:nvSpPr>
          <p:spPr bwMode="auto">
            <a:xfrm>
              <a:off x="-2694748" y="1295689"/>
              <a:ext cx="539524" cy="274517"/>
            </a:xfrm>
            <a:prstGeom prst="rect">
              <a:avLst/>
            </a:prstGeom>
            <a:solidFill>
              <a:srgbClr val="BFC5CE"/>
            </a:solidFill>
            <a:ln w="9525">
              <a:noFill/>
              <a:miter lim="800000"/>
              <a:headEnd/>
              <a:tailEnd/>
            </a:ln>
            <a:effectLst/>
          </p:spPr>
          <p:txBody>
            <a:bodyPr anchor="ctr"/>
            <a:lstStyle/>
            <a:p>
              <a:pPr defTabSz="914400">
                <a:defRPr/>
              </a:pPr>
              <a:r>
                <a:rPr lang="en-US" sz="400" dirty="0">
                  <a:solidFill>
                    <a:srgbClr val="000000"/>
                  </a:solidFill>
                  <a:cs typeface="Arial" charset="0"/>
                </a:rPr>
                <a:t>191-197-206</a:t>
              </a:r>
            </a:p>
          </p:txBody>
        </p:sp>
        <p:sp>
          <p:nvSpPr>
            <p:cNvPr id="85" name="TextBox 84"/>
            <p:cNvSpPr txBox="1"/>
            <p:nvPr userDrawn="1"/>
          </p:nvSpPr>
          <p:spPr>
            <a:xfrm>
              <a:off x="-539824" y="160561"/>
              <a:ext cx="539524" cy="170912"/>
            </a:xfrm>
            <a:prstGeom prst="rect">
              <a:avLst/>
            </a:prstGeom>
            <a:solidFill>
              <a:schemeClr val="bg1"/>
            </a:solidFill>
          </p:spPr>
          <p:txBody>
            <a:bodyPr anchor="ctr">
              <a:spAutoFit/>
            </a:bodyPr>
            <a:lstStyle/>
            <a:p>
              <a:pPr algn="ctr" defTabSz="914400"/>
              <a:r>
                <a:rPr lang="ru-RU" sz="400">
                  <a:solidFill>
                    <a:srgbClr val="000000"/>
                  </a:solidFill>
                  <a:cs typeface="Arial" charset="0"/>
                </a:rPr>
                <a:t>Основные</a:t>
              </a:r>
            </a:p>
          </p:txBody>
        </p:sp>
        <p:sp>
          <p:nvSpPr>
            <p:cNvPr id="86" name="Rectangle 6"/>
            <p:cNvSpPr>
              <a:spLocks noChangeArrowheads="1"/>
            </p:cNvSpPr>
            <p:nvPr userDrawn="1"/>
          </p:nvSpPr>
          <p:spPr bwMode="auto">
            <a:xfrm>
              <a:off x="-538238" y="592733"/>
              <a:ext cx="539524" cy="276104"/>
            </a:xfrm>
            <a:prstGeom prst="rect">
              <a:avLst/>
            </a:prstGeom>
            <a:solidFill>
              <a:srgbClr val="FFFFFF"/>
            </a:solidFill>
            <a:ln w="9525">
              <a:noFill/>
              <a:miter lim="800000"/>
              <a:headEnd/>
              <a:tailEnd/>
            </a:ln>
            <a:effectLst/>
          </p:spPr>
          <p:txBody>
            <a:bodyPr anchor="ctr"/>
            <a:lstStyle/>
            <a:p>
              <a:pPr defTabSz="914400">
                <a:defRPr/>
              </a:pPr>
              <a:r>
                <a:rPr lang="ru-RU" sz="400" dirty="0">
                  <a:solidFill>
                    <a:srgbClr val="000000"/>
                  </a:solidFill>
                  <a:cs typeface="Arial" charset="0"/>
                </a:rPr>
                <a:t>255-255-255</a:t>
              </a:r>
              <a:endParaRPr lang="en-US" sz="400" dirty="0">
                <a:solidFill>
                  <a:srgbClr val="000000"/>
                </a:solidFill>
                <a:latin typeface="Calibri"/>
                <a:cs typeface="Arial" charset="0"/>
              </a:endParaRPr>
            </a:p>
          </p:txBody>
        </p:sp>
        <p:sp>
          <p:nvSpPr>
            <p:cNvPr id="87" name="Rectangle 6"/>
            <p:cNvSpPr>
              <a:spLocks noChangeArrowheads="1"/>
            </p:cNvSpPr>
            <p:nvPr userDrawn="1"/>
          </p:nvSpPr>
          <p:spPr bwMode="auto">
            <a:xfrm>
              <a:off x="-538238" y="868837"/>
              <a:ext cx="541112" cy="274518"/>
            </a:xfrm>
            <a:prstGeom prst="rect">
              <a:avLst/>
            </a:prstGeom>
            <a:solidFill>
              <a:srgbClr val="000000"/>
            </a:solidFill>
            <a:ln w="9525">
              <a:noFill/>
              <a:miter lim="800000"/>
              <a:headEnd/>
              <a:tailEnd/>
            </a:ln>
            <a:effectLst/>
          </p:spPr>
          <p:txBody>
            <a:bodyPr anchor="ctr"/>
            <a:lstStyle/>
            <a:p>
              <a:pPr defTabSz="914400">
                <a:defRPr/>
              </a:pPr>
              <a:r>
                <a:rPr lang="ru-RU" sz="400" dirty="0">
                  <a:solidFill>
                    <a:srgbClr val="FFFFFF"/>
                  </a:solidFill>
                  <a:cs typeface="Arial" charset="0"/>
                </a:rPr>
                <a:t>0-0-0</a:t>
              </a:r>
              <a:endParaRPr lang="en-US" sz="400" dirty="0">
                <a:solidFill>
                  <a:srgbClr val="FFFFFF"/>
                </a:solidFill>
                <a:latin typeface="Calibri"/>
                <a:cs typeface="Arial" charset="0"/>
              </a:endParaRPr>
            </a:p>
          </p:txBody>
        </p:sp>
        <p:sp>
          <p:nvSpPr>
            <p:cNvPr id="88" name="Rectangle 6"/>
            <p:cNvSpPr>
              <a:spLocks noChangeArrowheads="1"/>
            </p:cNvSpPr>
            <p:nvPr userDrawn="1"/>
          </p:nvSpPr>
          <p:spPr bwMode="auto">
            <a:xfrm>
              <a:off x="-1076175" y="868837"/>
              <a:ext cx="539524" cy="274518"/>
            </a:xfrm>
            <a:prstGeom prst="rect">
              <a:avLst/>
            </a:prstGeom>
            <a:solidFill>
              <a:srgbClr val="606060"/>
            </a:solidFill>
            <a:ln w="9525">
              <a:noFill/>
              <a:miter lim="800000"/>
              <a:headEnd/>
              <a:tailEnd/>
            </a:ln>
            <a:effectLst/>
          </p:spPr>
          <p:txBody>
            <a:bodyPr anchor="ctr"/>
            <a:lstStyle/>
            <a:p>
              <a:pPr defTabSz="914400">
                <a:defRPr/>
              </a:pPr>
              <a:r>
                <a:rPr lang="en-US" sz="400" dirty="0">
                  <a:solidFill>
                    <a:srgbClr val="FFFFFF"/>
                  </a:solidFill>
                  <a:cs typeface="Arial" charset="0"/>
                </a:rPr>
                <a:t>96-96-96</a:t>
              </a:r>
              <a:endParaRPr lang="en-US" sz="400" dirty="0">
                <a:solidFill>
                  <a:srgbClr val="FFFFFF"/>
                </a:solidFill>
                <a:latin typeface="Calibri"/>
                <a:cs typeface="Arial" charset="0"/>
              </a:endParaRPr>
            </a:p>
          </p:txBody>
        </p:sp>
        <p:sp>
          <p:nvSpPr>
            <p:cNvPr id="89" name="Rectangle 6"/>
            <p:cNvSpPr>
              <a:spLocks noChangeArrowheads="1"/>
            </p:cNvSpPr>
            <p:nvPr userDrawn="1"/>
          </p:nvSpPr>
          <p:spPr bwMode="auto">
            <a:xfrm>
              <a:off x="-1615699" y="867251"/>
              <a:ext cx="541111" cy="274517"/>
            </a:xfrm>
            <a:prstGeom prst="rect">
              <a:avLst/>
            </a:prstGeom>
            <a:solidFill>
              <a:srgbClr val="828282"/>
            </a:solidFill>
            <a:ln w="9525">
              <a:noFill/>
              <a:miter lim="800000"/>
              <a:headEnd/>
              <a:tailEnd/>
            </a:ln>
            <a:effectLst/>
          </p:spPr>
          <p:txBody>
            <a:bodyPr anchor="ctr"/>
            <a:lstStyle/>
            <a:p>
              <a:pPr defTabSz="914400">
                <a:defRPr/>
              </a:pPr>
              <a:r>
                <a:rPr lang="en-US" sz="400" dirty="0">
                  <a:solidFill>
                    <a:srgbClr val="FFFFFF"/>
                  </a:solidFill>
                  <a:cs typeface="Arial" charset="0"/>
                </a:rPr>
                <a:t>130-130-130</a:t>
              </a:r>
              <a:endParaRPr lang="en-US" sz="400" dirty="0">
                <a:solidFill>
                  <a:srgbClr val="FFFFFF"/>
                </a:solidFill>
                <a:latin typeface="Calibri"/>
                <a:cs typeface="Arial" charset="0"/>
              </a:endParaRPr>
            </a:p>
          </p:txBody>
        </p:sp>
        <p:sp>
          <p:nvSpPr>
            <p:cNvPr id="90" name="Rectangle 6"/>
            <p:cNvSpPr>
              <a:spLocks noChangeArrowheads="1"/>
            </p:cNvSpPr>
            <p:nvPr userDrawn="1"/>
          </p:nvSpPr>
          <p:spPr bwMode="auto">
            <a:xfrm>
              <a:off x="-2155224" y="865663"/>
              <a:ext cx="539524" cy="276104"/>
            </a:xfrm>
            <a:prstGeom prst="rect">
              <a:avLst/>
            </a:prstGeom>
            <a:solidFill>
              <a:srgbClr val="A9A9A9"/>
            </a:solidFill>
            <a:ln w="9525">
              <a:noFill/>
              <a:miter lim="800000"/>
              <a:headEnd/>
              <a:tailEnd/>
            </a:ln>
            <a:effectLst/>
          </p:spPr>
          <p:txBody>
            <a:bodyPr anchor="ctr"/>
            <a:lstStyle/>
            <a:p>
              <a:pPr defTabSz="914400">
                <a:defRPr/>
              </a:pPr>
              <a:r>
                <a:rPr lang="en-US" sz="400" dirty="0">
                  <a:solidFill>
                    <a:srgbClr val="000000"/>
                  </a:solidFill>
                  <a:cs typeface="Arial" charset="0"/>
                </a:rPr>
                <a:t>169-169-169</a:t>
              </a:r>
              <a:endParaRPr lang="en-US" sz="400" dirty="0">
                <a:solidFill>
                  <a:srgbClr val="000000"/>
                </a:solidFill>
                <a:latin typeface="Calibri"/>
                <a:cs typeface="Arial" charset="0"/>
              </a:endParaRPr>
            </a:p>
          </p:txBody>
        </p:sp>
        <p:sp>
          <p:nvSpPr>
            <p:cNvPr id="91" name="Rectangle 6"/>
            <p:cNvSpPr>
              <a:spLocks noChangeArrowheads="1"/>
            </p:cNvSpPr>
            <p:nvPr userDrawn="1"/>
          </p:nvSpPr>
          <p:spPr bwMode="auto">
            <a:xfrm>
              <a:off x="-2694748" y="865663"/>
              <a:ext cx="539524" cy="276104"/>
            </a:xfrm>
            <a:prstGeom prst="rect">
              <a:avLst/>
            </a:prstGeom>
            <a:solidFill>
              <a:srgbClr val="D3D3D3"/>
            </a:solidFill>
            <a:ln w="9525">
              <a:noFill/>
              <a:miter lim="800000"/>
              <a:headEnd/>
              <a:tailEnd/>
            </a:ln>
            <a:effectLst/>
          </p:spPr>
          <p:txBody>
            <a:bodyPr anchor="ctr"/>
            <a:lstStyle/>
            <a:p>
              <a:pPr defTabSz="914400">
                <a:defRPr/>
              </a:pPr>
              <a:r>
                <a:rPr lang="en-US" sz="400" dirty="0">
                  <a:solidFill>
                    <a:srgbClr val="000000"/>
                  </a:solidFill>
                  <a:cs typeface="Arial" charset="0"/>
                </a:rPr>
                <a:t>211-211-211</a:t>
              </a:r>
              <a:endParaRPr lang="en-US" sz="400" dirty="0">
                <a:solidFill>
                  <a:srgbClr val="000000"/>
                </a:solidFill>
                <a:latin typeface="Calibri"/>
                <a:cs typeface="Arial" charset="0"/>
              </a:endParaRPr>
            </a:p>
          </p:txBody>
        </p:sp>
        <p:sp>
          <p:nvSpPr>
            <p:cNvPr id="92" name="TextBox 91"/>
            <p:cNvSpPr txBox="1"/>
            <p:nvPr userDrawn="1"/>
          </p:nvSpPr>
          <p:spPr>
            <a:xfrm>
              <a:off x="-539824" y="1133273"/>
              <a:ext cx="539524" cy="170912"/>
            </a:xfrm>
            <a:prstGeom prst="rect">
              <a:avLst/>
            </a:prstGeom>
            <a:solidFill>
              <a:schemeClr val="bg1"/>
            </a:solidFill>
          </p:spPr>
          <p:txBody>
            <a:bodyPr anchor="ctr">
              <a:spAutoFit/>
            </a:bodyPr>
            <a:lstStyle/>
            <a:p>
              <a:pPr algn="ctr" defTabSz="914400"/>
              <a:r>
                <a:rPr lang="ru-RU" sz="400">
                  <a:solidFill>
                    <a:srgbClr val="000000"/>
                  </a:solidFill>
                  <a:cs typeface="Arial" charset="0"/>
                </a:rPr>
                <a:t>Акцентный</a:t>
              </a:r>
            </a:p>
          </p:txBody>
        </p:sp>
        <p:sp>
          <p:nvSpPr>
            <p:cNvPr id="93" name="Rectangle 8"/>
            <p:cNvSpPr>
              <a:spLocks noChangeArrowheads="1"/>
            </p:cNvSpPr>
            <p:nvPr userDrawn="1"/>
          </p:nvSpPr>
          <p:spPr bwMode="auto">
            <a:xfrm>
              <a:off x="-1079348" y="1295689"/>
              <a:ext cx="539524" cy="274517"/>
            </a:xfrm>
            <a:prstGeom prst="rect">
              <a:avLst/>
            </a:prstGeom>
            <a:solidFill>
              <a:srgbClr val="455D70"/>
            </a:solidFill>
            <a:ln w="9525">
              <a:noFill/>
              <a:miter lim="800000"/>
              <a:headEnd/>
              <a:tailEnd/>
            </a:ln>
            <a:effectLst/>
          </p:spPr>
          <p:txBody>
            <a:bodyPr anchor="ctr"/>
            <a:lstStyle/>
            <a:p>
              <a:pPr defTabSz="914400">
                <a:defRPr/>
              </a:pPr>
              <a:r>
                <a:rPr lang="ru-RU" sz="400" dirty="0">
                  <a:solidFill>
                    <a:srgbClr val="FFFFFF"/>
                  </a:solidFill>
                  <a:ea typeface="Verdana" pitchFamily="34" charset="0"/>
                  <a:cs typeface="Arial" charset="0"/>
                </a:rPr>
                <a:t>69-93-112</a:t>
              </a:r>
              <a:endParaRPr lang="en-US" sz="400" dirty="0">
                <a:solidFill>
                  <a:prstClr val="white"/>
                </a:solidFill>
                <a:cs typeface="Arial" charset="0"/>
              </a:endParaRPr>
            </a:p>
          </p:txBody>
        </p:sp>
        <p:sp>
          <p:nvSpPr>
            <p:cNvPr id="94" name="TextBox 93"/>
            <p:cNvSpPr txBox="1"/>
            <p:nvPr userDrawn="1"/>
          </p:nvSpPr>
          <p:spPr>
            <a:xfrm>
              <a:off x="-539824" y="1531494"/>
              <a:ext cx="539524" cy="239278"/>
            </a:xfrm>
            <a:prstGeom prst="rect">
              <a:avLst/>
            </a:prstGeom>
            <a:solidFill>
              <a:schemeClr val="bg1"/>
            </a:solidFill>
          </p:spPr>
          <p:txBody>
            <a:bodyPr anchor="ctr">
              <a:spAutoFit/>
            </a:bodyPr>
            <a:lstStyle/>
            <a:p>
              <a:pPr algn="ctr" defTabSz="914400"/>
              <a:r>
                <a:rPr lang="ru-RU" sz="400">
                  <a:solidFill>
                    <a:srgbClr val="000000"/>
                  </a:solidFill>
                  <a:cs typeface="Arial" charset="0"/>
                </a:rPr>
                <a:t>Дополни-тельные</a:t>
              </a:r>
            </a:p>
          </p:txBody>
        </p:sp>
        <p:sp>
          <p:nvSpPr>
            <p:cNvPr id="95" name="TextBox 94"/>
            <p:cNvSpPr txBox="1"/>
            <p:nvPr userDrawn="1"/>
          </p:nvSpPr>
          <p:spPr>
            <a:xfrm>
              <a:off x="-2694748" y="1564884"/>
              <a:ext cx="2161271" cy="17091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p:spPr>
          <p:txBody>
            <a:bodyPr anchor="ctr">
              <a:spAutoFit/>
            </a:bodyPr>
            <a:lstStyle/>
            <a:p>
              <a:pPr algn="ctr" defTabSz="914400"/>
              <a:r>
                <a:rPr lang="ru-RU" sz="400">
                  <a:solidFill>
                    <a:srgbClr val="000000"/>
                  </a:solidFill>
                  <a:cs typeface="Arial" charset="0"/>
                </a:rPr>
                <a:t>Оттенки</a:t>
              </a:r>
            </a:p>
          </p:txBody>
        </p:sp>
        <p:sp>
          <p:nvSpPr>
            <p:cNvPr id="96" name="Прямоугольник 95"/>
            <p:cNvSpPr/>
            <p:nvPr userDrawn="1"/>
          </p:nvSpPr>
          <p:spPr>
            <a:xfrm>
              <a:off x="-2699509" y="169056"/>
              <a:ext cx="2156511" cy="3203762"/>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ru-RU">
                <a:solidFill>
                  <a:srgbClr val="FFFFFF"/>
                </a:solidFill>
              </a:endParaRPr>
            </a:p>
          </p:txBody>
        </p:sp>
      </p:grpSp>
    </p:spTree>
  </p:cSld>
  <p:clrMap bg1="lt1" tx1="dk1" bg2="lt2" tx2="dk2" accent1="accent1" accent2="accent2" accent3="accent3" accent4="accent4" accent5="accent5" accent6="accent6" hlink="hlink" folHlink="folHlink"/>
  <p:sldLayoutIdLst>
    <p:sldLayoutId id="2147487891" r:id="rId1"/>
    <p:sldLayoutId id="2147487892" r:id="rId2"/>
    <p:sldLayoutId id="2147487893" r:id="rId3"/>
    <p:sldLayoutId id="2147487894" r:id="rId4"/>
    <p:sldLayoutId id="2147487895" r:id="rId5"/>
    <p:sldLayoutId id="2147487896" r:id="rId6"/>
    <p:sldLayoutId id="2147487897" r:id="rId7"/>
    <p:sldLayoutId id="2147487898" r:id="rId8"/>
    <p:sldLayoutId id="2147487899" r:id="rId9"/>
    <p:sldLayoutId id="2147487900" r:id="rId10"/>
    <p:sldLayoutId id="2147487901" r:id="rId11"/>
    <p:sldLayoutId id="2147487902" r:id="rId12"/>
    <p:sldLayoutId id="2147487903" r:id="rId13"/>
    <p:sldLayoutId id="2147487904" r:id="rId14"/>
    <p:sldLayoutId id="2147487905" r:id="rId15"/>
    <p:sldLayoutId id="2147487906" r:id="rId16"/>
    <p:sldLayoutId id="2147487907" r:id="rId17"/>
    <p:sldLayoutId id="2147487908" r:id="rId18"/>
    <p:sldLayoutId id="2147487909" r:id="rId19"/>
    <p:sldLayoutId id="2147487910" r:id="rId20"/>
    <p:sldLayoutId id="2147487911" r:id="rId21"/>
    <p:sldLayoutId id="2147487912" r:id="rId22"/>
    <p:sldLayoutId id="2147487913" r:id="rId23"/>
    <p:sldLayoutId id="2147487914" r:id="rId24"/>
    <p:sldLayoutId id="2147487915" r:id="rId25"/>
    <p:sldLayoutId id="2147487916" r:id="rId26"/>
    <p:sldLayoutId id="2147487917" r:id="rId27"/>
    <p:sldLayoutId id="2147487918" r:id="rId28"/>
    <p:sldLayoutId id="2147487919" r:id="rId29"/>
    <p:sldLayoutId id="2147487920" r:id="rId30"/>
    <p:sldLayoutId id="2147487921" r:id="rId31"/>
    <p:sldLayoutId id="2147487922" r:id="rId32"/>
    <p:sldLayoutId id="2147487923" r:id="rId3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0"/>
          <p:cNvSpPr/>
          <p:nvPr userDrawn="1"/>
        </p:nvSpPr>
        <p:spPr>
          <a:xfrm>
            <a:off x="-17463" y="-33338"/>
            <a:ext cx="9161463" cy="755651"/>
          </a:xfrm>
          <a:prstGeom prst="rect">
            <a:avLst/>
          </a:prstGeom>
          <a:solidFill>
            <a:srgbClr val="BFC5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a:solidFill>
                <a:prstClr val="white"/>
              </a:solidFill>
            </a:endParaRPr>
          </a:p>
        </p:txBody>
      </p:sp>
      <p:sp>
        <p:nvSpPr>
          <p:cNvPr id="6147" name="Заголовок 1"/>
          <p:cNvSpPr>
            <a:spLocks noGrp="1"/>
          </p:cNvSpPr>
          <p:nvPr>
            <p:ph type="title"/>
          </p:nvPr>
        </p:nvSpPr>
        <p:spPr bwMode="auto">
          <a:xfrm>
            <a:off x="457200" y="166688"/>
            <a:ext cx="8229600" cy="820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r>
              <a:rPr lang="en-US" smtClean="0"/>
              <a:t/>
            </a:r>
            <a:br>
              <a:rPr lang="en-US" smtClean="0"/>
            </a:br>
            <a:r>
              <a:rPr lang="en-US" smtClean="0"/>
              <a:t/>
            </a:r>
            <a:br>
              <a:rPr lang="en-US" smtClean="0"/>
            </a:br>
            <a:endParaRPr lang="ru-RU" smtClean="0"/>
          </a:p>
        </p:txBody>
      </p:sp>
      <p:sp>
        <p:nvSpPr>
          <p:cNvPr id="6148"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Нажмите для редактирования</a:t>
            </a:r>
          </a:p>
          <a:p>
            <a:pPr lvl="0"/>
            <a:r>
              <a:rPr lang="ru-RU" smtClean="0"/>
              <a:t>Нажмите для ввода текста</a:t>
            </a:r>
            <a:endParaRPr lang="en-US" smtClean="0"/>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ChangeArrowheads="1"/>
          </p:cNvSpPr>
          <p:nvPr userDrawn="1"/>
        </p:nvSpPr>
        <p:spPr bwMode="auto">
          <a:xfrm>
            <a:off x="0" y="4879975"/>
            <a:ext cx="9144000" cy="263525"/>
          </a:xfrm>
          <a:prstGeom prst="rect">
            <a:avLst/>
          </a:prstGeom>
          <a:solidFill>
            <a:srgbClr val="BFC5CE"/>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9" name="Text Box 10"/>
          <p:cNvSpPr txBox="1">
            <a:spLocks noChangeArrowheads="1"/>
          </p:cNvSpPr>
          <p:nvPr userDrawn="1"/>
        </p:nvSpPr>
        <p:spPr bwMode="auto">
          <a:xfrm>
            <a:off x="201613" y="4929188"/>
            <a:ext cx="230187" cy="153987"/>
          </a:xfrm>
          <a:prstGeom prst="rect">
            <a:avLst/>
          </a:prstGeom>
          <a:noFill/>
          <a:ln w="9525">
            <a:noFill/>
            <a:miter lim="800000"/>
            <a:headEnd/>
            <a:tailEnd/>
          </a:ln>
        </p:spPr>
        <p:txBody>
          <a:bodyPr lIns="0" tIns="0" rIns="0" bIns="0" anchor="ctr">
            <a:spAutoFit/>
          </a:bodyPr>
          <a:lstStyle/>
          <a:p>
            <a:pPr algn="r" defTabSz="914400">
              <a:spcBef>
                <a:spcPct val="50000"/>
              </a:spcBef>
              <a:defRPr/>
            </a:pPr>
            <a:fld id="{EBC91DF8-8295-4B60-B1EB-E1A4A7F6A46F}" type="slidenum">
              <a:rPr lang="en-US" sz="1000">
                <a:solidFill>
                  <a:prstClr val="black"/>
                </a:solidFill>
                <a:latin typeface="Verdana" pitchFamily="34" charset="0"/>
                <a:cs typeface="Arial" pitchFamily="34" charset="0"/>
              </a:rPr>
              <a:pPr algn="r" defTabSz="914400">
                <a:spcBef>
                  <a:spcPct val="50000"/>
                </a:spcBef>
                <a:defRPr/>
              </a:pPr>
              <a:t>‹#›</a:t>
            </a:fld>
            <a:endParaRPr lang="en-US" sz="1000">
              <a:solidFill>
                <a:prstClr val="black"/>
              </a:solidFill>
              <a:latin typeface="Verdana" pitchFamily="34" charset="0"/>
              <a:cs typeface="Arial" pitchFamily="34" charset="0"/>
            </a:endParaRPr>
          </a:p>
        </p:txBody>
      </p:sp>
      <p:sp>
        <p:nvSpPr>
          <p:cNvPr id="10" name="Text Box 15"/>
          <p:cNvSpPr txBox="1">
            <a:spLocks noChangeArrowheads="1"/>
          </p:cNvSpPr>
          <p:nvPr userDrawn="1"/>
        </p:nvSpPr>
        <p:spPr bwMode="auto">
          <a:xfrm>
            <a:off x="487363" y="4941888"/>
            <a:ext cx="3733800" cy="152400"/>
          </a:xfrm>
          <a:prstGeom prst="rect">
            <a:avLst/>
          </a:prstGeom>
          <a:noFill/>
          <a:ln w="9525">
            <a:noFill/>
            <a:miter lim="800000"/>
            <a:headEnd/>
            <a:tailEnd/>
          </a:ln>
        </p:spPr>
        <p:txBody>
          <a:bodyPr lIns="0" tIns="0" rIns="0" bIns="0">
            <a:spAutoFit/>
          </a:bodyPr>
          <a:lstStyle/>
          <a:p>
            <a:pPr defTabSz="914400">
              <a:spcBef>
                <a:spcPct val="50000"/>
              </a:spcBef>
              <a:defRPr/>
            </a:pPr>
            <a:r>
              <a:rPr lang="en-US" sz="1000" dirty="0">
                <a:solidFill>
                  <a:prstClr val="black"/>
                </a:solidFill>
                <a:latin typeface="Verdana" pitchFamily="34" charset="0"/>
                <a:cs typeface="Arial" pitchFamily="34" charset="0"/>
              </a:rPr>
              <a:t>|</a:t>
            </a:r>
          </a:p>
        </p:txBody>
      </p:sp>
      <p:grpSp>
        <p:nvGrpSpPr>
          <p:cNvPr id="2" name="Группа 10"/>
          <p:cNvGrpSpPr>
            <a:grpSpLocks noChangeAspect="1"/>
          </p:cNvGrpSpPr>
          <p:nvPr userDrawn="1"/>
        </p:nvGrpSpPr>
        <p:grpSpPr bwMode="auto">
          <a:xfrm>
            <a:off x="8496300" y="4948238"/>
            <a:ext cx="306388" cy="136525"/>
            <a:chOff x="5385680" y="6487509"/>
            <a:chExt cx="1039813" cy="461962"/>
          </a:xfrm>
        </p:grpSpPr>
        <p:sp>
          <p:nvSpPr>
            <p:cNvPr id="1072" name="Freeform 27"/>
            <p:cNvSpPr>
              <a:spLocks/>
            </p:cNvSpPr>
            <p:nvPr userDrawn="1"/>
          </p:nvSpPr>
          <p:spPr bwMode="auto">
            <a:xfrm>
              <a:off x="6048359" y="6487509"/>
              <a:ext cx="377134" cy="343786"/>
            </a:xfrm>
            <a:custGeom>
              <a:avLst/>
              <a:gdLst>
                <a:gd name="T0" fmla="*/ 2147483647 w 1195"/>
                <a:gd name="T1" fmla="*/ 2147483647 h 1091"/>
                <a:gd name="T2" fmla="*/ 2147483647 w 1195"/>
                <a:gd name="T3" fmla="*/ 2147483647 h 1091"/>
                <a:gd name="T4" fmla="*/ 2147483647 w 1195"/>
                <a:gd name="T5" fmla="*/ 2147483647 h 1091"/>
                <a:gd name="T6" fmla="*/ 2147483647 w 1195"/>
                <a:gd name="T7" fmla="*/ 2147483647 h 1091"/>
                <a:gd name="T8" fmla="*/ 2147483647 w 1195"/>
                <a:gd name="T9" fmla="*/ 2147483647 h 1091"/>
                <a:gd name="T10" fmla="*/ 2147483647 w 1195"/>
                <a:gd name="T11" fmla="*/ 2147483647 h 1091"/>
                <a:gd name="T12" fmla="*/ 2147483647 w 1195"/>
                <a:gd name="T13" fmla="*/ 2147483647 h 1091"/>
                <a:gd name="T14" fmla="*/ 2147483647 w 1195"/>
                <a:gd name="T15" fmla="*/ 2147483647 h 1091"/>
                <a:gd name="T16" fmla="*/ 2147483647 w 1195"/>
                <a:gd name="T17" fmla="*/ 2147483647 h 1091"/>
                <a:gd name="T18" fmla="*/ 2147483647 w 1195"/>
                <a:gd name="T19" fmla="*/ 2147483647 h 1091"/>
                <a:gd name="T20" fmla="*/ 2147483647 w 1195"/>
                <a:gd name="T21" fmla="*/ 2147483647 h 1091"/>
                <a:gd name="T22" fmla="*/ 2147483647 w 1195"/>
                <a:gd name="T23" fmla="*/ 2147483647 h 1091"/>
                <a:gd name="T24" fmla="*/ 2147483647 w 1195"/>
                <a:gd name="T25" fmla="*/ 2147483647 h 1091"/>
                <a:gd name="T26" fmla="*/ 2147483647 w 1195"/>
                <a:gd name="T27" fmla="*/ 2147483647 h 1091"/>
                <a:gd name="T28" fmla="*/ 2147483647 w 1195"/>
                <a:gd name="T29" fmla="*/ 2147483647 h 1091"/>
                <a:gd name="T30" fmla="*/ 2147483647 w 1195"/>
                <a:gd name="T31" fmla="*/ 2147483647 h 1091"/>
                <a:gd name="T32" fmla="*/ 2147483647 w 1195"/>
                <a:gd name="T33" fmla="*/ 2147483647 h 1091"/>
                <a:gd name="T34" fmla="*/ 2147483647 w 1195"/>
                <a:gd name="T35" fmla="*/ 2147483647 h 1091"/>
                <a:gd name="T36" fmla="*/ 2147483647 w 1195"/>
                <a:gd name="T37" fmla="*/ 2147483647 h 1091"/>
                <a:gd name="T38" fmla="*/ 2147483647 w 1195"/>
                <a:gd name="T39" fmla="*/ 2147483647 h 1091"/>
                <a:gd name="T40" fmla="*/ 2147483647 w 1195"/>
                <a:gd name="T41" fmla="*/ 2147483647 h 1091"/>
                <a:gd name="T42" fmla="*/ 2147483647 w 1195"/>
                <a:gd name="T43" fmla="*/ 2147483647 h 1091"/>
                <a:gd name="T44" fmla="*/ 2147483647 w 1195"/>
                <a:gd name="T45" fmla="*/ 2147483647 h 1091"/>
                <a:gd name="T46" fmla="*/ 2147483647 w 1195"/>
                <a:gd name="T47" fmla="*/ 2147483647 h 1091"/>
                <a:gd name="T48" fmla="*/ 2147483647 w 1195"/>
                <a:gd name="T49" fmla="*/ 2147483647 h 1091"/>
                <a:gd name="T50" fmla="*/ 2147483647 w 1195"/>
                <a:gd name="T51" fmla="*/ 2147483647 h 1091"/>
                <a:gd name="T52" fmla="*/ 2147483647 w 1195"/>
                <a:gd name="T53" fmla="*/ 2147483647 h 1091"/>
                <a:gd name="T54" fmla="*/ 2147483647 w 1195"/>
                <a:gd name="T55" fmla="*/ 2147483647 h 1091"/>
                <a:gd name="T56" fmla="*/ 2147483647 w 1195"/>
                <a:gd name="T57" fmla="*/ 2147483647 h 1091"/>
                <a:gd name="T58" fmla="*/ 2147483647 w 1195"/>
                <a:gd name="T59" fmla="*/ 2147483647 h 1091"/>
                <a:gd name="T60" fmla="*/ 2147483647 w 1195"/>
                <a:gd name="T61" fmla="*/ 2147483647 h 1091"/>
                <a:gd name="T62" fmla="*/ 2147483647 w 1195"/>
                <a:gd name="T63" fmla="*/ 2147483647 h 1091"/>
                <a:gd name="T64" fmla="*/ 2147483647 w 1195"/>
                <a:gd name="T65" fmla="*/ 2147483647 h 1091"/>
                <a:gd name="T66" fmla="*/ 2147483647 w 1195"/>
                <a:gd name="T67" fmla="*/ 2147483647 h 1091"/>
                <a:gd name="T68" fmla="*/ 2147483647 w 1195"/>
                <a:gd name="T69" fmla="*/ 2147483647 h 1091"/>
                <a:gd name="T70" fmla="*/ 2147483647 w 1195"/>
                <a:gd name="T71" fmla="*/ 2147483647 h 1091"/>
                <a:gd name="T72" fmla="*/ 2147483647 w 1195"/>
                <a:gd name="T73" fmla="*/ 2147483647 h 1091"/>
                <a:gd name="T74" fmla="*/ 2147483647 w 1195"/>
                <a:gd name="T75" fmla="*/ 2147483647 h 1091"/>
                <a:gd name="T76" fmla="*/ 2147483647 w 1195"/>
                <a:gd name="T77" fmla="*/ 2147483647 h 1091"/>
                <a:gd name="T78" fmla="*/ 2147483647 w 1195"/>
                <a:gd name="T79" fmla="*/ 2147483647 h 1091"/>
                <a:gd name="T80" fmla="*/ 2147483647 w 1195"/>
                <a:gd name="T81" fmla="*/ 2147483647 h 1091"/>
                <a:gd name="T82" fmla="*/ 2147483647 w 1195"/>
                <a:gd name="T83" fmla="*/ 2147483647 h 1091"/>
                <a:gd name="T84" fmla="*/ 2147483647 w 1195"/>
                <a:gd name="T85" fmla="*/ 2147483647 h 1091"/>
                <a:gd name="T86" fmla="*/ 2147483647 w 1195"/>
                <a:gd name="T87" fmla="*/ 2147483647 h 1091"/>
                <a:gd name="T88" fmla="*/ 2147483647 w 1195"/>
                <a:gd name="T89" fmla="*/ 2147483647 h 1091"/>
                <a:gd name="T90" fmla="*/ 2147483647 w 1195"/>
                <a:gd name="T91" fmla="*/ 0 h 1091"/>
                <a:gd name="T92" fmla="*/ 2147483647 w 1195"/>
                <a:gd name="T93" fmla="*/ 2147483647 h 1091"/>
                <a:gd name="T94" fmla="*/ 2147483647 w 1195"/>
                <a:gd name="T95" fmla="*/ 2147483647 h 1091"/>
                <a:gd name="T96" fmla="*/ 2147483647 w 1195"/>
                <a:gd name="T97" fmla="*/ 2147483647 h 1091"/>
                <a:gd name="T98" fmla="*/ 2147483647 w 1195"/>
                <a:gd name="T99" fmla="*/ 2147483647 h 10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1073" name="Freeform 28"/>
            <p:cNvSpPr>
              <a:spLocks/>
            </p:cNvSpPr>
            <p:nvPr userDrawn="1"/>
          </p:nvSpPr>
          <p:spPr bwMode="auto">
            <a:xfrm>
              <a:off x="5773589" y="6605685"/>
              <a:ext cx="317871" cy="225609"/>
            </a:xfrm>
            <a:custGeom>
              <a:avLst/>
              <a:gdLst>
                <a:gd name="T0" fmla="*/ 2147483647 w 1002"/>
                <a:gd name="T1" fmla="*/ 0 h 727"/>
                <a:gd name="T2" fmla="*/ 2147483647 w 1002"/>
                <a:gd name="T3" fmla="*/ 0 h 727"/>
                <a:gd name="T4" fmla="*/ 2147483647 w 1002"/>
                <a:gd name="T5" fmla="*/ 2147483647 h 727"/>
                <a:gd name="T6" fmla="*/ 0 w 1002"/>
                <a:gd name="T7" fmla="*/ 2147483647 h 727"/>
                <a:gd name="T8" fmla="*/ 2147483647 w 1002"/>
                <a:gd name="T9" fmla="*/ 0 h 7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 h="727">
                  <a:moveTo>
                    <a:pt x="546" y="0"/>
                  </a:moveTo>
                  <a:lnTo>
                    <a:pt x="1002" y="0"/>
                  </a:lnTo>
                  <a:lnTo>
                    <a:pt x="456" y="727"/>
                  </a:lnTo>
                  <a:lnTo>
                    <a:pt x="0" y="727"/>
                  </a:lnTo>
                  <a:lnTo>
                    <a:pt x="546" y="0"/>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sp>
          <p:nvSpPr>
            <p:cNvPr id="1074" name="Freeform 29"/>
            <p:cNvSpPr>
              <a:spLocks/>
            </p:cNvSpPr>
            <p:nvPr userDrawn="1"/>
          </p:nvSpPr>
          <p:spPr bwMode="auto">
            <a:xfrm>
              <a:off x="5385680" y="6605685"/>
              <a:ext cx="436399" cy="343786"/>
            </a:xfrm>
            <a:custGeom>
              <a:avLst/>
              <a:gdLst>
                <a:gd name="T0" fmla="*/ 0 w 1377"/>
                <a:gd name="T1" fmla="*/ 2147483647 h 1091"/>
                <a:gd name="T2" fmla="*/ 2147483647 w 1377"/>
                <a:gd name="T3" fmla="*/ 2147483647 h 1091"/>
                <a:gd name="T4" fmla="*/ 2147483647 w 1377"/>
                <a:gd name="T5" fmla="*/ 2147483647 h 1091"/>
                <a:gd name="T6" fmla="*/ 2147483647 w 1377"/>
                <a:gd name="T7" fmla="*/ 2147483647 h 1091"/>
                <a:gd name="T8" fmla="*/ 2147483647 w 1377"/>
                <a:gd name="T9" fmla="*/ 2147483647 h 1091"/>
                <a:gd name="T10" fmla="*/ 2147483647 w 1377"/>
                <a:gd name="T11" fmla="*/ 0 h 1091"/>
                <a:gd name="T12" fmla="*/ 2147483647 w 1377"/>
                <a:gd name="T13" fmla="*/ 0 h 1091"/>
                <a:gd name="T14" fmla="*/ 2147483647 w 1377"/>
                <a:gd name="T15" fmla="*/ 0 h 1091"/>
                <a:gd name="T16" fmla="*/ 2147483647 w 1377"/>
                <a:gd name="T17" fmla="*/ 2147483647 h 1091"/>
                <a:gd name="T18" fmla="*/ 2147483647 w 1377"/>
                <a:gd name="T19" fmla="*/ 2147483647 h 1091"/>
                <a:gd name="T20" fmla="*/ 2147483647 w 1377"/>
                <a:gd name="T21" fmla="*/ 2147483647 h 1091"/>
                <a:gd name="T22" fmla="*/ 2147483647 w 1377"/>
                <a:gd name="T23" fmla="*/ 2147483647 h 1091"/>
                <a:gd name="T24" fmla="*/ 2147483647 w 1377"/>
                <a:gd name="T25" fmla="*/ 2147483647 h 1091"/>
                <a:gd name="T26" fmla="*/ 2147483647 w 1377"/>
                <a:gd name="T27" fmla="*/ 2147483647 h 1091"/>
                <a:gd name="T28" fmla="*/ 2147483647 w 1377"/>
                <a:gd name="T29" fmla="*/ 2147483647 h 1091"/>
                <a:gd name="T30" fmla="*/ 2147483647 w 1377"/>
                <a:gd name="T31" fmla="*/ 2147483647 h 1091"/>
                <a:gd name="T32" fmla="*/ 2147483647 w 1377"/>
                <a:gd name="T33" fmla="*/ 2147483647 h 1091"/>
                <a:gd name="T34" fmla="*/ 2147483647 w 1377"/>
                <a:gd name="T35" fmla="*/ 2147483647 h 1091"/>
                <a:gd name="T36" fmla="*/ 2147483647 w 1377"/>
                <a:gd name="T37" fmla="*/ 2147483647 h 1091"/>
                <a:gd name="T38" fmla="*/ 2147483647 w 1377"/>
                <a:gd name="T39" fmla="*/ 2147483647 h 1091"/>
                <a:gd name="T40" fmla="*/ 2147483647 w 1377"/>
                <a:gd name="T41" fmla="*/ 2147483647 h 1091"/>
                <a:gd name="T42" fmla="*/ 2147483647 w 1377"/>
                <a:gd name="T43" fmla="*/ 2147483647 h 1091"/>
                <a:gd name="T44" fmla="*/ 2147483647 w 1377"/>
                <a:gd name="T45" fmla="*/ 2147483647 h 1091"/>
                <a:gd name="T46" fmla="*/ 2147483647 w 1377"/>
                <a:gd name="T47" fmla="*/ 2147483647 h 1091"/>
                <a:gd name="T48" fmla="*/ 2147483647 w 1377"/>
                <a:gd name="T49" fmla="*/ 2147483647 h 1091"/>
                <a:gd name="T50" fmla="*/ 2147483647 w 1377"/>
                <a:gd name="T51" fmla="*/ 2147483647 h 1091"/>
                <a:gd name="T52" fmla="*/ 2147483647 w 1377"/>
                <a:gd name="T53" fmla="*/ 2147483647 h 1091"/>
                <a:gd name="T54" fmla="*/ 2147483647 w 1377"/>
                <a:gd name="T55" fmla="*/ 2147483647 h 1091"/>
                <a:gd name="T56" fmla="*/ 2147483647 w 1377"/>
                <a:gd name="T57" fmla="*/ 2147483647 h 1091"/>
                <a:gd name="T58" fmla="*/ 2147483647 w 1377"/>
                <a:gd name="T59" fmla="*/ 2147483647 h 1091"/>
                <a:gd name="T60" fmla="*/ 2147483647 w 1377"/>
                <a:gd name="T61" fmla="*/ 2147483647 h 1091"/>
                <a:gd name="T62" fmla="*/ 2147483647 w 1377"/>
                <a:gd name="T63" fmla="*/ 2147483647 h 1091"/>
                <a:gd name="T64" fmla="*/ 2147483647 w 1377"/>
                <a:gd name="T65" fmla="*/ 2147483647 h 1091"/>
                <a:gd name="T66" fmla="*/ 2147483647 w 1377"/>
                <a:gd name="T67" fmla="*/ 2147483647 h 1091"/>
                <a:gd name="T68" fmla="*/ 0 w 1377"/>
                <a:gd name="T69" fmla="*/ 2147483647 h 10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w="9525">
              <a:noFill/>
              <a:round/>
              <a:headEnd/>
              <a:tailEnd/>
            </a:ln>
          </p:spPr>
          <p:txBody>
            <a:bodyPr/>
            <a:lstStyle/>
            <a:p>
              <a:pPr defTabSz="914400">
                <a:defRPr/>
              </a:pPr>
              <a:endParaRPr lang="ru-RU">
                <a:solidFill>
                  <a:prstClr val="black"/>
                </a:solidFill>
                <a:latin typeface="Calibri" pitchFamily="34" charset="0"/>
                <a:ea typeface="+mn-ea"/>
                <a:cs typeface="Arial" pitchFamily="34" charset="0"/>
              </a:endParaRPr>
            </a:p>
          </p:txBody>
        </p:sp>
      </p:grpSp>
      <p:sp>
        <p:nvSpPr>
          <p:cNvPr id="1033" name="Rectangle 6"/>
          <p:cNvSpPr>
            <a:spLocks noChangeArrowheads="1"/>
          </p:cNvSpPr>
          <p:nvPr userDrawn="1"/>
        </p:nvSpPr>
        <p:spPr bwMode="auto">
          <a:xfrm>
            <a:off x="-374650" y="-17463"/>
            <a:ext cx="366712" cy="366713"/>
          </a:xfrm>
          <a:prstGeom prst="rect">
            <a:avLst/>
          </a:prstGeom>
          <a:solidFill>
            <a:srgbClr val="E21A1A"/>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4" name="Rectangle 7"/>
          <p:cNvSpPr>
            <a:spLocks noChangeArrowheads="1"/>
          </p:cNvSpPr>
          <p:nvPr userDrawn="1"/>
        </p:nvSpPr>
        <p:spPr bwMode="auto">
          <a:xfrm>
            <a:off x="-374650" y="349250"/>
            <a:ext cx="366712" cy="366713"/>
          </a:xfrm>
          <a:prstGeom prst="rect">
            <a:avLst/>
          </a:prstGeom>
          <a:solidFill>
            <a:srgbClr val="394A58"/>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5" name="Rectangle 8"/>
          <p:cNvSpPr>
            <a:spLocks noChangeArrowheads="1"/>
          </p:cNvSpPr>
          <p:nvPr userDrawn="1"/>
        </p:nvSpPr>
        <p:spPr bwMode="auto">
          <a:xfrm>
            <a:off x="-374650" y="715963"/>
            <a:ext cx="366712" cy="366712"/>
          </a:xfrm>
          <a:prstGeom prst="rect">
            <a:avLst/>
          </a:prstGeom>
          <a:solidFill>
            <a:srgbClr val="455D7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6" name="Rectangle 9"/>
          <p:cNvSpPr>
            <a:spLocks noChangeArrowheads="1"/>
          </p:cNvSpPr>
          <p:nvPr userDrawn="1"/>
        </p:nvSpPr>
        <p:spPr bwMode="auto">
          <a:xfrm>
            <a:off x="-374650" y="1081088"/>
            <a:ext cx="366712" cy="366712"/>
          </a:xfrm>
          <a:prstGeom prst="rect">
            <a:avLst/>
          </a:prstGeom>
          <a:solidFill>
            <a:srgbClr val="68798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7" name="Rectangle 13"/>
          <p:cNvSpPr>
            <a:spLocks noChangeArrowheads="1"/>
          </p:cNvSpPr>
          <p:nvPr userDrawn="1"/>
        </p:nvSpPr>
        <p:spPr bwMode="auto">
          <a:xfrm>
            <a:off x="-374650" y="1447800"/>
            <a:ext cx="366712" cy="366713"/>
          </a:xfrm>
          <a:prstGeom prst="rect">
            <a:avLst/>
          </a:prstGeom>
          <a:solidFill>
            <a:srgbClr val="909CAA"/>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8" name="Rectangle 10"/>
          <p:cNvSpPr>
            <a:spLocks noChangeArrowheads="1"/>
          </p:cNvSpPr>
          <p:nvPr userDrawn="1"/>
        </p:nvSpPr>
        <p:spPr bwMode="auto">
          <a:xfrm>
            <a:off x="-774700" y="-22225"/>
            <a:ext cx="366712" cy="377825"/>
          </a:xfrm>
          <a:prstGeom prst="rect">
            <a:avLst/>
          </a:prstGeom>
          <a:solidFill>
            <a:srgbClr val="CECCA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39" name="Rectangle 12"/>
          <p:cNvSpPr>
            <a:spLocks noChangeArrowheads="1"/>
          </p:cNvSpPr>
          <p:nvPr userDrawn="1"/>
        </p:nvSpPr>
        <p:spPr bwMode="auto">
          <a:xfrm>
            <a:off x="-781050" y="3303588"/>
            <a:ext cx="366712" cy="366712"/>
          </a:xfrm>
          <a:prstGeom prst="rect">
            <a:avLst/>
          </a:prstGeom>
          <a:solidFill>
            <a:srgbClr val="78D64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40" name="Rectangle 12"/>
          <p:cNvSpPr>
            <a:spLocks noChangeArrowheads="1"/>
          </p:cNvSpPr>
          <p:nvPr userDrawn="1"/>
        </p:nvSpPr>
        <p:spPr bwMode="auto">
          <a:xfrm>
            <a:off x="-1601788" y="-22225"/>
            <a:ext cx="366713" cy="366713"/>
          </a:xfrm>
          <a:prstGeom prst="rect">
            <a:avLst/>
          </a:prstGeom>
          <a:solidFill>
            <a:srgbClr val="FF690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41" name="Rectangle 13"/>
          <p:cNvSpPr>
            <a:spLocks noChangeArrowheads="1"/>
          </p:cNvSpPr>
          <p:nvPr userDrawn="1"/>
        </p:nvSpPr>
        <p:spPr bwMode="auto">
          <a:xfrm>
            <a:off x="-374650" y="1828800"/>
            <a:ext cx="366712" cy="366713"/>
          </a:xfrm>
          <a:prstGeom prst="rect">
            <a:avLst/>
          </a:prstGeom>
          <a:solidFill>
            <a:srgbClr val="BFC5CE"/>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2" name="Rectangle 7"/>
          <p:cNvSpPr>
            <a:spLocks noChangeArrowheads="1"/>
          </p:cNvSpPr>
          <p:nvPr userDrawn="1"/>
        </p:nvSpPr>
        <p:spPr bwMode="auto">
          <a:xfrm>
            <a:off x="-374650" y="2211388"/>
            <a:ext cx="366712" cy="366712"/>
          </a:xfrm>
          <a:prstGeom prst="rect">
            <a:avLst/>
          </a:prstGeom>
          <a:solidFill>
            <a:srgbClr val="60606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3" name="Rectangle 7"/>
          <p:cNvSpPr>
            <a:spLocks noChangeArrowheads="1"/>
          </p:cNvSpPr>
          <p:nvPr userDrawn="1"/>
        </p:nvSpPr>
        <p:spPr bwMode="auto">
          <a:xfrm>
            <a:off x="-374650" y="2571750"/>
            <a:ext cx="366712" cy="366713"/>
          </a:xfrm>
          <a:prstGeom prst="rect">
            <a:avLst/>
          </a:prstGeom>
          <a:solidFill>
            <a:srgbClr val="828282"/>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4" name="Rectangle 7"/>
          <p:cNvSpPr>
            <a:spLocks noChangeArrowheads="1"/>
          </p:cNvSpPr>
          <p:nvPr userDrawn="1"/>
        </p:nvSpPr>
        <p:spPr bwMode="auto">
          <a:xfrm>
            <a:off x="-374650" y="2943225"/>
            <a:ext cx="366712" cy="366713"/>
          </a:xfrm>
          <a:prstGeom prst="rect">
            <a:avLst/>
          </a:prstGeom>
          <a:solidFill>
            <a:srgbClr val="A9A9A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5" name="Rectangle 7"/>
          <p:cNvSpPr>
            <a:spLocks noChangeArrowheads="1"/>
          </p:cNvSpPr>
          <p:nvPr userDrawn="1"/>
        </p:nvSpPr>
        <p:spPr bwMode="auto">
          <a:xfrm>
            <a:off x="-374650" y="3314700"/>
            <a:ext cx="366712" cy="366713"/>
          </a:xfrm>
          <a:prstGeom prst="rect">
            <a:avLst/>
          </a:prstGeom>
          <a:solidFill>
            <a:srgbClr val="D3D3D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6" name="Rectangle 10"/>
          <p:cNvSpPr>
            <a:spLocks noChangeArrowheads="1"/>
          </p:cNvSpPr>
          <p:nvPr userDrawn="1"/>
        </p:nvSpPr>
        <p:spPr bwMode="auto">
          <a:xfrm>
            <a:off x="-774700" y="355600"/>
            <a:ext cx="366712" cy="366713"/>
          </a:xfrm>
          <a:prstGeom prst="rect">
            <a:avLst/>
          </a:prstGeom>
          <a:solidFill>
            <a:srgbClr val="85865F"/>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7" name="Rectangle 10"/>
          <p:cNvSpPr>
            <a:spLocks noChangeArrowheads="1"/>
          </p:cNvSpPr>
          <p:nvPr userDrawn="1"/>
        </p:nvSpPr>
        <p:spPr bwMode="auto">
          <a:xfrm>
            <a:off x="-774700" y="715963"/>
            <a:ext cx="366712" cy="366712"/>
          </a:xfrm>
          <a:prstGeom prst="rect">
            <a:avLst/>
          </a:prstGeom>
          <a:solidFill>
            <a:srgbClr val="DDDCB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8" name="Rectangle 10"/>
          <p:cNvSpPr>
            <a:spLocks noChangeArrowheads="1"/>
          </p:cNvSpPr>
          <p:nvPr userDrawn="1"/>
        </p:nvSpPr>
        <p:spPr bwMode="auto">
          <a:xfrm>
            <a:off x="-774700" y="1082675"/>
            <a:ext cx="366712" cy="366713"/>
          </a:xfrm>
          <a:prstGeom prst="rect">
            <a:avLst/>
          </a:prstGeom>
          <a:solidFill>
            <a:srgbClr val="EBEAD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49" name="Rectangle 10"/>
          <p:cNvSpPr>
            <a:spLocks noChangeArrowheads="1"/>
          </p:cNvSpPr>
          <p:nvPr userDrawn="1"/>
        </p:nvSpPr>
        <p:spPr bwMode="auto">
          <a:xfrm>
            <a:off x="-774700" y="1447800"/>
            <a:ext cx="366712" cy="388938"/>
          </a:xfrm>
          <a:prstGeom prst="rect">
            <a:avLst/>
          </a:prstGeom>
          <a:solidFill>
            <a:srgbClr val="A3A86B"/>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0" name="Rectangle 10"/>
          <p:cNvSpPr>
            <a:spLocks noChangeArrowheads="1"/>
          </p:cNvSpPr>
          <p:nvPr userDrawn="1"/>
        </p:nvSpPr>
        <p:spPr bwMode="auto">
          <a:xfrm>
            <a:off x="-774700" y="1836738"/>
            <a:ext cx="366712" cy="366712"/>
          </a:xfrm>
          <a:prstGeom prst="rect">
            <a:avLst/>
          </a:prstGeom>
          <a:solidFill>
            <a:srgbClr val="626B45"/>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1" name="Rectangle 10"/>
          <p:cNvSpPr>
            <a:spLocks noChangeArrowheads="1"/>
          </p:cNvSpPr>
          <p:nvPr userDrawn="1"/>
        </p:nvSpPr>
        <p:spPr bwMode="auto">
          <a:xfrm>
            <a:off x="-774700" y="2203450"/>
            <a:ext cx="366712" cy="366713"/>
          </a:xfrm>
          <a:prstGeom prst="rect">
            <a:avLst/>
          </a:prstGeom>
          <a:solidFill>
            <a:srgbClr val="828B5C"/>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2" name="Rectangle 10"/>
          <p:cNvSpPr>
            <a:spLocks noChangeArrowheads="1"/>
          </p:cNvSpPr>
          <p:nvPr userDrawn="1"/>
        </p:nvSpPr>
        <p:spPr bwMode="auto">
          <a:xfrm>
            <a:off x="-774700" y="2570163"/>
            <a:ext cx="366712" cy="366712"/>
          </a:xfrm>
          <a:prstGeom prst="rect">
            <a:avLst/>
          </a:prstGeom>
          <a:solidFill>
            <a:srgbClr val="B2B98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3" name="Rectangle 10"/>
          <p:cNvSpPr>
            <a:spLocks noChangeArrowheads="1"/>
          </p:cNvSpPr>
          <p:nvPr userDrawn="1"/>
        </p:nvSpPr>
        <p:spPr bwMode="auto">
          <a:xfrm>
            <a:off x="-774700" y="2936875"/>
            <a:ext cx="366712" cy="366713"/>
          </a:xfrm>
          <a:prstGeom prst="rect">
            <a:avLst/>
          </a:prstGeom>
          <a:solidFill>
            <a:srgbClr val="D3D7BD"/>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4" name="Rectangle 10"/>
          <p:cNvSpPr>
            <a:spLocks noChangeArrowheads="1"/>
          </p:cNvSpPr>
          <p:nvPr userDrawn="1"/>
        </p:nvSpPr>
        <p:spPr bwMode="auto">
          <a:xfrm>
            <a:off x="-1189038" y="-22225"/>
            <a:ext cx="366713" cy="377825"/>
          </a:xfrm>
          <a:prstGeom prst="rect">
            <a:avLst/>
          </a:prstGeom>
          <a:solidFill>
            <a:srgbClr val="0066A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5" name="Rectangle 10"/>
          <p:cNvSpPr>
            <a:spLocks noChangeArrowheads="1"/>
          </p:cNvSpPr>
          <p:nvPr userDrawn="1"/>
        </p:nvSpPr>
        <p:spPr bwMode="auto">
          <a:xfrm>
            <a:off x="-1189038" y="355600"/>
            <a:ext cx="366713" cy="366713"/>
          </a:xfrm>
          <a:prstGeom prst="rect">
            <a:avLst/>
          </a:prstGeom>
          <a:solidFill>
            <a:srgbClr val="00335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6" name="Rectangle 10"/>
          <p:cNvSpPr>
            <a:spLocks noChangeArrowheads="1"/>
          </p:cNvSpPr>
          <p:nvPr userDrawn="1"/>
        </p:nvSpPr>
        <p:spPr bwMode="auto">
          <a:xfrm>
            <a:off x="-1189038" y="715963"/>
            <a:ext cx="366713" cy="366712"/>
          </a:xfrm>
          <a:prstGeom prst="rect">
            <a:avLst/>
          </a:prstGeom>
          <a:solidFill>
            <a:srgbClr val="00507C"/>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7" name="Rectangle 10"/>
          <p:cNvSpPr>
            <a:spLocks noChangeArrowheads="1"/>
          </p:cNvSpPr>
          <p:nvPr userDrawn="1"/>
        </p:nvSpPr>
        <p:spPr bwMode="auto">
          <a:xfrm>
            <a:off x="-1189038" y="1082675"/>
            <a:ext cx="366713" cy="366713"/>
          </a:xfrm>
          <a:prstGeom prst="rect">
            <a:avLst/>
          </a:prstGeom>
          <a:solidFill>
            <a:srgbClr val="007FB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8" name="Rectangle 10"/>
          <p:cNvSpPr>
            <a:spLocks noChangeArrowheads="1"/>
          </p:cNvSpPr>
          <p:nvPr userDrawn="1"/>
        </p:nvSpPr>
        <p:spPr bwMode="auto">
          <a:xfrm>
            <a:off x="-1189038" y="1447800"/>
            <a:ext cx="366713" cy="388938"/>
          </a:xfrm>
          <a:prstGeom prst="rect">
            <a:avLst/>
          </a:prstGeom>
          <a:solidFill>
            <a:srgbClr val="8AB0D2"/>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59" name="Rectangle 10"/>
          <p:cNvSpPr>
            <a:spLocks noChangeArrowheads="1"/>
          </p:cNvSpPr>
          <p:nvPr userDrawn="1"/>
        </p:nvSpPr>
        <p:spPr bwMode="auto">
          <a:xfrm>
            <a:off x="-1189038" y="1825625"/>
            <a:ext cx="366713" cy="373063"/>
          </a:xfrm>
          <a:prstGeom prst="rect">
            <a:avLst/>
          </a:prstGeom>
          <a:solidFill>
            <a:srgbClr val="00A3E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60" name="Rectangle 10"/>
          <p:cNvSpPr>
            <a:spLocks noChangeArrowheads="1"/>
          </p:cNvSpPr>
          <p:nvPr userDrawn="1"/>
        </p:nvSpPr>
        <p:spPr bwMode="auto">
          <a:xfrm>
            <a:off x="-1189038" y="2198688"/>
            <a:ext cx="366713" cy="373062"/>
          </a:xfrm>
          <a:prstGeom prst="rect">
            <a:avLst/>
          </a:prstGeom>
          <a:solidFill>
            <a:srgbClr val="20668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61" name="Rectangle 10"/>
          <p:cNvSpPr>
            <a:spLocks noChangeArrowheads="1"/>
          </p:cNvSpPr>
          <p:nvPr userDrawn="1"/>
        </p:nvSpPr>
        <p:spPr bwMode="auto">
          <a:xfrm>
            <a:off x="-1189038" y="2570163"/>
            <a:ext cx="366713" cy="373062"/>
          </a:xfrm>
          <a:prstGeom prst="rect">
            <a:avLst/>
          </a:prstGeom>
          <a:solidFill>
            <a:srgbClr val="2F87B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62" name="Rectangle 10"/>
          <p:cNvSpPr>
            <a:spLocks noChangeArrowheads="1"/>
          </p:cNvSpPr>
          <p:nvPr userDrawn="1"/>
        </p:nvSpPr>
        <p:spPr bwMode="auto">
          <a:xfrm>
            <a:off x="-1189038" y="2941638"/>
            <a:ext cx="366713" cy="373062"/>
          </a:xfrm>
          <a:prstGeom prst="rect">
            <a:avLst/>
          </a:prstGeom>
          <a:solidFill>
            <a:srgbClr val="61B9E9"/>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63" name="Rectangle 10"/>
          <p:cNvSpPr>
            <a:spLocks noChangeArrowheads="1"/>
          </p:cNvSpPr>
          <p:nvPr userDrawn="1"/>
        </p:nvSpPr>
        <p:spPr bwMode="auto">
          <a:xfrm>
            <a:off x="-1189038" y="3303588"/>
            <a:ext cx="366713" cy="373062"/>
          </a:xfrm>
          <a:prstGeom prst="rect">
            <a:avLst/>
          </a:prstGeom>
          <a:solidFill>
            <a:srgbClr val="B0DCF4"/>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FFFFFF"/>
              </a:solidFill>
              <a:latin typeface="Calibri" pitchFamily="34" charset="0"/>
              <a:ea typeface="+mn-ea"/>
              <a:cs typeface="Arial" pitchFamily="34" charset="0"/>
            </a:endParaRPr>
          </a:p>
        </p:txBody>
      </p:sp>
      <p:sp>
        <p:nvSpPr>
          <p:cNvPr id="1064" name="Rectangle 12"/>
          <p:cNvSpPr>
            <a:spLocks noChangeArrowheads="1"/>
          </p:cNvSpPr>
          <p:nvPr userDrawn="1"/>
        </p:nvSpPr>
        <p:spPr bwMode="auto">
          <a:xfrm>
            <a:off x="-781050" y="3676650"/>
            <a:ext cx="366712" cy="366713"/>
          </a:xfrm>
          <a:prstGeom prst="rect">
            <a:avLst/>
          </a:prstGeom>
          <a:solidFill>
            <a:srgbClr val="65844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65" name="Rectangle 12"/>
          <p:cNvSpPr>
            <a:spLocks noChangeArrowheads="1"/>
          </p:cNvSpPr>
          <p:nvPr userDrawn="1"/>
        </p:nvSpPr>
        <p:spPr bwMode="auto">
          <a:xfrm>
            <a:off x="-781050" y="4043363"/>
            <a:ext cx="366712" cy="366712"/>
          </a:xfrm>
          <a:prstGeom prst="rect">
            <a:avLst/>
          </a:prstGeom>
          <a:solidFill>
            <a:srgbClr val="7FA357"/>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66" name="Rectangle 12"/>
          <p:cNvSpPr>
            <a:spLocks noChangeArrowheads="1"/>
          </p:cNvSpPr>
          <p:nvPr userDrawn="1"/>
        </p:nvSpPr>
        <p:spPr bwMode="auto">
          <a:xfrm>
            <a:off x="-781050" y="4410075"/>
            <a:ext cx="366712" cy="366713"/>
          </a:xfrm>
          <a:prstGeom prst="rect">
            <a:avLst/>
          </a:prstGeom>
          <a:solidFill>
            <a:srgbClr val="AED086"/>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67" name="Rectangle 12"/>
          <p:cNvSpPr>
            <a:spLocks noChangeArrowheads="1"/>
          </p:cNvSpPr>
          <p:nvPr userDrawn="1"/>
        </p:nvSpPr>
        <p:spPr bwMode="auto">
          <a:xfrm>
            <a:off x="-781050" y="4781550"/>
            <a:ext cx="366712" cy="366713"/>
          </a:xfrm>
          <a:prstGeom prst="rect">
            <a:avLst/>
          </a:prstGeom>
          <a:solidFill>
            <a:srgbClr val="D6E8C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68" name="Rectangle 12"/>
          <p:cNvSpPr>
            <a:spLocks noChangeArrowheads="1"/>
          </p:cNvSpPr>
          <p:nvPr userDrawn="1"/>
        </p:nvSpPr>
        <p:spPr bwMode="auto">
          <a:xfrm>
            <a:off x="-1601788" y="334963"/>
            <a:ext cx="366713" cy="366712"/>
          </a:xfrm>
          <a:prstGeom prst="rect">
            <a:avLst/>
          </a:prstGeom>
          <a:solidFill>
            <a:srgbClr val="805030"/>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69" name="Rectangle 12"/>
          <p:cNvSpPr>
            <a:spLocks noChangeArrowheads="1"/>
          </p:cNvSpPr>
          <p:nvPr userDrawn="1"/>
        </p:nvSpPr>
        <p:spPr bwMode="auto">
          <a:xfrm>
            <a:off x="-1601788" y="701675"/>
            <a:ext cx="366713" cy="366713"/>
          </a:xfrm>
          <a:prstGeom prst="rect">
            <a:avLst/>
          </a:prstGeom>
          <a:solidFill>
            <a:srgbClr val="AC6B2F"/>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70" name="Rectangle 12"/>
          <p:cNvSpPr>
            <a:spLocks noChangeArrowheads="1"/>
          </p:cNvSpPr>
          <p:nvPr userDrawn="1"/>
        </p:nvSpPr>
        <p:spPr bwMode="auto">
          <a:xfrm>
            <a:off x="-1601788" y="1068388"/>
            <a:ext cx="366713" cy="366712"/>
          </a:xfrm>
          <a:prstGeom prst="rect">
            <a:avLst/>
          </a:prstGeom>
          <a:solidFill>
            <a:srgbClr val="E4A063"/>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
        <p:nvSpPr>
          <p:cNvPr id="1071" name="Rectangle 12"/>
          <p:cNvSpPr>
            <a:spLocks noChangeArrowheads="1"/>
          </p:cNvSpPr>
          <p:nvPr userDrawn="1"/>
        </p:nvSpPr>
        <p:spPr bwMode="auto">
          <a:xfrm>
            <a:off x="-1601788" y="1435100"/>
            <a:ext cx="366713" cy="366713"/>
          </a:xfrm>
          <a:prstGeom prst="rect">
            <a:avLst/>
          </a:prstGeom>
          <a:solidFill>
            <a:srgbClr val="F1D0B1"/>
          </a:solidFill>
          <a:ln w="9525">
            <a:noFill/>
            <a:miter lim="800000"/>
            <a:headEnd/>
            <a:tailEnd/>
          </a:ln>
          <a:effectLst>
            <a:outerShdw dist="23000" dir="5400000" rotWithShape="0">
              <a:srgbClr val="808080">
                <a:alpha val="34998"/>
              </a:srgbClr>
            </a:outerShdw>
          </a:effectLst>
        </p:spPr>
        <p:txBody>
          <a:bodyPr anchor="ctr"/>
          <a:lstStyle/>
          <a:p>
            <a:pPr algn="ctr" defTabSz="914400">
              <a:defRPr/>
            </a:pPr>
            <a:endParaRPr lang="en-US">
              <a:solidFill>
                <a:srgbClr val="18669F"/>
              </a:solidFill>
              <a:latin typeface="Calibri"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7925" r:id="rId1"/>
    <p:sldLayoutId id="2147487926" r:id="rId2"/>
    <p:sldLayoutId id="2147487927" r:id="rId3"/>
    <p:sldLayoutId id="2147487928" r:id="rId4"/>
    <p:sldLayoutId id="2147487929" r:id="rId5"/>
    <p:sldLayoutId id="2147487930" r:id="rId6"/>
    <p:sldLayoutId id="2147487931" r:id="rId7"/>
    <p:sldLayoutId id="2147487932" r:id="rId8"/>
    <p:sldLayoutId id="2147487933" r:id="rId9"/>
    <p:sldLayoutId id="2147487934" r:id="rId10"/>
    <p:sldLayoutId id="2147487935" r:id="rId11"/>
    <p:sldLayoutId id="2147487936" r:id="rId12"/>
    <p:sldLayoutId id="2147487937" r:id="rId13"/>
    <p:sldLayoutId id="2147487938" r:id="rId14"/>
    <p:sldLayoutId id="2147487939" r:id="rId15"/>
    <p:sldLayoutId id="2147487940" r:id="rId16"/>
    <p:sldLayoutId id="2147487941" r:id="rId17"/>
    <p:sldLayoutId id="2147487942" r:id="rId18"/>
    <p:sldLayoutId id="2147487943" r:id="rId19"/>
    <p:sldLayoutId id="2147487944" r:id="rId20"/>
    <p:sldLayoutId id="2147487945" r:id="rId21"/>
    <p:sldLayoutId id="2147487946" r:id="rId22"/>
    <p:sldLayoutId id="2147487947" r:id="rId23"/>
    <p:sldLayoutId id="2147487948" r:id="rId24"/>
    <p:sldLayoutId id="2147487949" r:id="rId25"/>
  </p:sldLayoutIdLst>
  <p:timing>
    <p:tnLst>
      <p:par>
        <p:cTn id="1" dur="indefinite" restart="never" nodeType="tmRoot"/>
      </p:par>
    </p:tnLst>
  </p:timing>
  <p:txStyles>
    <p:titleStyle>
      <a:lvl1pPr algn="l" rtl="0" eaLnBrk="0" fontAlgn="base" hangingPunct="0">
        <a:spcBef>
          <a:spcPct val="0"/>
        </a:spcBef>
        <a:spcAft>
          <a:spcPct val="0"/>
        </a:spcAft>
        <a:defRPr kumimoji="1" sz="2200" kern="1200">
          <a:solidFill>
            <a:schemeClr val="tx1"/>
          </a:solidFill>
          <a:latin typeface="Verdana" pitchFamily="34" charset="0"/>
          <a:ea typeface="Arial" charset="0"/>
          <a:cs typeface="Verdana" pitchFamily="34" charset="0"/>
        </a:defRPr>
      </a:lvl1pPr>
      <a:lvl2pPr algn="l" rtl="0" eaLnBrk="0" fontAlgn="base" hangingPunct="0">
        <a:spcBef>
          <a:spcPct val="0"/>
        </a:spcBef>
        <a:spcAft>
          <a:spcPct val="0"/>
        </a:spcAft>
        <a:defRPr kumimoji="1" sz="2200">
          <a:solidFill>
            <a:schemeClr val="tx1"/>
          </a:solidFill>
          <a:latin typeface="Verdana" charset="0"/>
          <a:ea typeface="Arial" charset="0"/>
          <a:cs typeface="Verdana" charset="0"/>
        </a:defRPr>
      </a:lvl2pPr>
      <a:lvl3pPr algn="l" rtl="0" eaLnBrk="0" fontAlgn="base" hangingPunct="0">
        <a:spcBef>
          <a:spcPct val="0"/>
        </a:spcBef>
        <a:spcAft>
          <a:spcPct val="0"/>
        </a:spcAft>
        <a:defRPr kumimoji="1" sz="2200">
          <a:solidFill>
            <a:schemeClr val="tx1"/>
          </a:solidFill>
          <a:latin typeface="Verdana" charset="0"/>
          <a:ea typeface="Arial" charset="0"/>
          <a:cs typeface="Verdana" charset="0"/>
        </a:defRPr>
      </a:lvl3pPr>
      <a:lvl4pPr algn="l" rtl="0" eaLnBrk="0" fontAlgn="base" hangingPunct="0">
        <a:spcBef>
          <a:spcPct val="0"/>
        </a:spcBef>
        <a:spcAft>
          <a:spcPct val="0"/>
        </a:spcAft>
        <a:defRPr kumimoji="1" sz="2200">
          <a:solidFill>
            <a:schemeClr val="tx1"/>
          </a:solidFill>
          <a:latin typeface="Verdana" charset="0"/>
          <a:ea typeface="Arial" charset="0"/>
          <a:cs typeface="Verdana" charset="0"/>
        </a:defRPr>
      </a:lvl4pPr>
      <a:lvl5pPr algn="l" rtl="0" eaLnBrk="0" fontAlgn="base" hangingPunct="0">
        <a:spcBef>
          <a:spcPct val="0"/>
        </a:spcBef>
        <a:spcAft>
          <a:spcPct val="0"/>
        </a:spcAft>
        <a:defRPr kumimoji="1" sz="2200">
          <a:solidFill>
            <a:schemeClr val="tx1"/>
          </a:solidFill>
          <a:latin typeface="Verdana" charset="0"/>
          <a:ea typeface="Arial" charset="0"/>
          <a:cs typeface="Verdana" charset="0"/>
        </a:defRPr>
      </a:lvl5pPr>
      <a:lvl6pPr marL="457200" algn="l" rtl="0" fontAlgn="base">
        <a:spcBef>
          <a:spcPct val="0"/>
        </a:spcBef>
        <a:spcAft>
          <a:spcPct val="0"/>
        </a:spcAft>
        <a:defRPr sz="2200">
          <a:solidFill>
            <a:schemeClr val="tx1"/>
          </a:solidFill>
          <a:latin typeface="Verdana" charset="0"/>
          <a:ea typeface="Verdana" charset="0"/>
          <a:cs typeface="Verdana" charset="0"/>
        </a:defRPr>
      </a:lvl6pPr>
      <a:lvl7pPr marL="914400" algn="l" rtl="0" fontAlgn="base">
        <a:spcBef>
          <a:spcPct val="0"/>
        </a:spcBef>
        <a:spcAft>
          <a:spcPct val="0"/>
        </a:spcAft>
        <a:defRPr sz="2200">
          <a:solidFill>
            <a:schemeClr val="tx1"/>
          </a:solidFill>
          <a:latin typeface="Verdana" charset="0"/>
          <a:ea typeface="Verdana" charset="0"/>
          <a:cs typeface="Verdana" charset="0"/>
        </a:defRPr>
      </a:lvl7pPr>
      <a:lvl8pPr marL="1371600" algn="l" rtl="0" fontAlgn="base">
        <a:spcBef>
          <a:spcPct val="0"/>
        </a:spcBef>
        <a:spcAft>
          <a:spcPct val="0"/>
        </a:spcAft>
        <a:defRPr sz="2200">
          <a:solidFill>
            <a:schemeClr val="tx1"/>
          </a:solidFill>
          <a:latin typeface="Verdana" charset="0"/>
          <a:ea typeface="Verdana" charset="0"/>
          <a:cs typeface="Verdana" charset="0"/>
        </a:defRPr>
      </a:lvl8pPr>
      <a:lvl9pPr marL="1828800" algn="l" rtl="0" fontAlgn="base">
        <a:spcBef>
          <a:spcPct val="0"/>
        </a:spcBef>
        <a:spcAft>
          <a:spcPct val="0"/>
        </a:spcAft>
        <a:defRPr sz="2200">
          <a:solidFill>
            <a:schemeClr val="tx1"/>
          </a:solidFill>
          <a:latin typeface="Verdana" charset="0"/>
          <a:ea typeface="Verdana" charset="0"/>
          <a:cs typeface="Verdana" charset="0"/>
        </a:defRPr>
      </a:lvl9pPr>
    </p:titleStyle>
    <p:bodyStyle>
      <a:lvl1pPr marL="342900" indent="-342900" algn="l" rtl="0" eaLnBrk="0" fontAlgn="base" hangingPunct="0">
        <a:spcBef>
          <a:spcPct val="20000"/>
        </a:spcBef>
        <a:spcAft>
          <a:spcPct val="0"/>
        </a:spcAft>
        <a:buFont typeface="Arial" pitchFamily="34" charset="0"/>
        <a:buChar char="•"/>
        <a:defRPr kumimoji="1" sz="1600" kern="1200">
          <a:solidFill>
            <a:schemeClr val="tx1"/>
          </a:solidFill>
          <a:latin typeface="Verdana" pitchFamily="34" charset="0"/>
          <a:ea typeface="Arial" charset="0"/>
          <a:cs typeface="Verdana" pitchFamily="34" charset="0"/>
        </a:defRPr>
      </a:lvl1pPr>
      <a:lvl2pPr marL="742950" indent="-285750" algn="l" rtl="0" eaLnBrk="0" fontAlgn="base" hangingPunct="0">
        <a:spcBef>
          <a:spcPct val="20000"/>
        </a:spcBef>
        <a:spcAft>
          <a:spcPct val="0"/>
        </a:spcAft>
        <a:buFont typeface="Arial" pitchFamily="34" charset="0"/>
        <a:buChar char="–"/>
        <a:defRPr kumimoji="1" sz="16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itchFamily="34" charset="0"/>
        <a:buChar char="•"/>
        <a:defRPr kumimoji="1" sz="16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itchFamily="34" charset="0"/>
        <a:buChar char="–"/>
        <a:defRPr kumimoji="1" sz="16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itchFamily="34" charset="0"/>
        <a:buChar char="»"/>
        <a:defRPr kumimoji="1" sz="16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17500" y="298450"/>
            <a:ext cx="8456613" cy="808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Заголовок в одну или в две строки шрифтом </a:t>
            </a:r>
            <a:r>
              <a:rPr lang="en-US" smtClean="0"/>
              <a:t>Verdana regular 22/27 pt</a:t>
            </a:r>
          </a:p>
        </p:txBody>
      </p:sp>
      <p:sp>
        <p:nvSpPr>
          <p:cNvPr id="1027" name="Text Placeholder 2"/>
          <p:cNvSpPr>
            <a:spLocks noGrp="1"/>
          </p:cNvSpPr>
          <p:nvPr>
            <p:ph type="body" idx="1"/>
          </p:nvPr>
        </p:nvSpPr>
        <p:spPr bwMode="auto">
          <a:xfrm>
            <a:off x="317500" y="1404938"/>
            <a:ext cx="8456613" cy="2970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Текст шрифтом </a:t>
            </a:r>
            <a:r>
              <a:rPr lang="en-US" smtClean="0"/>
              <a:t>Verdana 16 pt, regular</a:t>
            </a:r>
          </a:p>
        </p:txBody>
      </p:sp>
      <p:sp>
        <p:nvSpPr>
          <p:cNvPr id="15" name="Footer Placeholder 4"/>
          <p:cNvSpPr>
            <a:spLocks noGrp="1"/>
          </p:cNvSpPr>
          <p:nvPr>
            <p:ph type="ftr" sz="quarter" idx="3"/>
          </p:nvPr>
        </p:nvSpPr>
        <p:spPr>
          <a:xfrm>
            <a:off x="547688" y="4872038"/>
            <a:ext cx="7499350" cy="274637"/>
          </a:xfrm>
          <a:prstGeom prst="rect">
            <a:avLst/>
          </a:prstGeom>
        </p:spPr>
        <p:txBody>
          <a:bodyPr vert="horz" wrap="square" lIns="0" tIns="0" rIns="0" bIns="0" numCol="1" anchor="ctr" anchorCtr="0" compatLnSpc="1">
            <a:prstTxWarp prst="textNoShape">
              <a:avLst/>
            </a:prstTxWarp>
          </a:bodyPr>
          <a:lstStyle>
            <a:lvl1pPr eaLnBrk="1" hangingPunct="1">
              <a:defRPr b="0">
                <a:latin typeface="Verdana" pitchFamily="34" charset="0"/>
                <a:cs typeface="+mn-cs"/>
              </a:defRPr>
            </a:lvl1pPr>
          </a:lstStyle>
          <a:p>
            <a:pPr>
              <a:defRPr/>
            </a:pPr>
            <a:r>
              <a:rPr lang="ru-RU" sz="1000">
                <a:solidFill>
                  <a:prstClr val="black"/>
                </a:solidFill>
                <a:ea typeface="+mn-ea"/>
              </a:rPr>
              <a:t>| Положение с обеспечением безопасности движения поездов на сети дорог | 13/12/2017</a:t>
            </a:r>
            <a:endParaRPr lang="en-US" sz="1000" dirty="0">
              <a:solidFill>
                <a:prstClr val="black"/>
              </a:solidFill>
              <a:ea typeface="+mn-ea"/>
            </a:endParaRPr>
          </a:p>
        </p:txBody>
      </p:sp>
      <p:sp>
        <p:nvSpPr>
          <p:cNvPr id="16" name="Slide Number Placeholder 5"/>
          <p:cNvSpPr>
            <a:spLocks noGrp="1"/>
          </p:cNvSpPr>
          <p:nvPr>
            <p:ph type="sldNum" sz="quarter" idx="4"/>
          </p:nvPr>
        </p:nvSpPr>
        <p:spPr>
          <a:xfrm>
            <a:off x="317500" y="4872038"/>
            <a:ext cx="349250" cy="274637"/>
          </a:xfrm>
          <a:prstGeom prst="rect">
            <a:avLst/>
          </a:prstGeom>
        </p:spPr>
        <p:txBody>
          <a:bodyPr vert="horz" wrap="square" lIns="0" tIns="0" rIns="0" bIns="0" numCol="1" anchor="ctr" anchorCtr="0" compatLnSpc="1">
            <a:prstTxWarp prst="textNoShape">
              <a:avLst/>
            </a:prstTxWarp>
          </a:bodyPr>
          <a:lstStyle>
            <a:lvl1pPr eaLnBrk="1" hangingPunct="1">
              <a:defRPr>
                <a:solidFill>
                  <a:srgbClr val="000000"/>
                </a:solidFill>
                <a:latin typeface="Verdana" pitchFamily="34" charset="0"/>
                <a:cs typeface="Arial" charset="0"/>
              </a:defRPr>
            </a:lvl1pPr>
          </a:lstStyle>
          <a:p>
            <a:pPr>
              <a:defRPr/>
            </a:pPr>
            <a:fld id="{B614F6E7-6C76-4BCF-9523-D587291C095D}" type="slidenum">
              <a:rPr lang="en-US" sz="1000">
                <a:ea typeface="+mn-ea"/>
              </a:rPr>
              <a:pPr>
                <a:defRPr/>
              </a:pPr>
              <a:t>‹#›</a:t>
            </a:fld>
            <a:endParaRPr lang="en-US" sz="1000">
              <a:ea typeface="+mn-ea"/>
            </a:endParaRPr>
          </a:p>
        </p:txBody>
      </p:sp>
      <p:pic>
        <p:nvPicPr>
          <p:cNvPr id="1030" name="Picture 17" descr="rzd_logo.png"/>
          <p:cNvPicPr>
            <a:picLocks noChangeAspect="1"/>
          </p:cNvPicPr>
          <p:nvPr/>
        </p:nvPicPr>
        <p:blipFill>
          <a:blip r:embed="rId18"/>
          <a:srcRect/>
          <a:stretch>
            <a:fillRect/>
          </a:stretch>
        </p:blipFill>
        <p:spPr bwMode="auto">
          <a:xfrm>
            <a:off x="8585200" y="4884738"/>
            <a:ext cx="434975" cy="265112"/>
          </a:xfrm>
          <a:prstGeom prst="rect">
            <a:avLst/>
          </a:prstGeom>
          <a:noFill/>
          <a:ln w="9525">
            <a:noFill/>
            <a:miter lim="800000"/>
            <a:headEnd/>
            <a:tailEnd/>
          </a:ln>
        </p:spPr>
      </p:pic>
      <p:sp>
        <p:nvSpPr>
          <p:cNvPr id="1031" name="Rectangle 6"/>
          <p:cNvSpPr>
            <a:spLocks noChangeArrowheads="1"/>
          </p:cNvSpPr>
          <p:nvPr/>
        </p:nvSpPr>
        <p:spPr bwMode="auto">
          <a:xfrm>
            <a:off x="-393700" y="-17463"/>
            <a:ext cx="366712" cy="366713"/>
          </a:xfrm>
          <a:prstGeom prst="rect">
            <a:avLst/>
          </a:prstGeom>
          <a:solidFill>
            <a:srgbClr val="E21A1A"/>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226-26-26</a:t>
            </a:r>
            <a:endParaRPr lang="en-US" sz="700" smtClean="0">
              <a:solidFill>
                <a:srgbClr val="FFFFFF"/>
              </a:solidFill>
              <a:ea typeface="+mn-ea"/>
            </a:endParaRPr>
          </a:p>
        </p:txBody>
      </p:sp>
      <p:sp>
        <p:nvSpPr>
          <p:cNvPr id="1032" name="Rectangle 7"/>
          <p:cNvSpPr>
            <a:spLocks noChangeArrowheads="1"/>
          </p:cNvSpPr>
          <p:nvPr/>
        </p:nvSpPr>
        <p:spPr bwMode="auto">
          <a:xfrm>
            <a:off x="-393700" y="349250"/>
            <a:ext cx="366712" cy="366713"/>
          </a:xfrm>
          <a:prstGeom prst="rect">
            <a:avLst/>
          </a:prstGeom>
          <a:solidFill>
            <a:srgbClr val="394A58"/>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57-74-88</a:t>
            </a:r>
            <a:endParaRPr lang="en-US" sz="700" smtClean="0">
              <a:solidFill>
                <a:srgbClr val="FFFFFF"/>
              </a:solidFill>
              <a:ea typeface="+mn-ea"/>
            </a:endParaRPr>
          </a:p>
        </p:txBody>
      </p:sp>
      <p:sp>
        <p:nvSpPr>
          <p:cNvPr id="1033" name="Rectangle 8"/>
          <p:cNvSpPr>
            <a:spLocks noChangeArrowheads="1"/>
          </p:cNvSpPr>
          <p:nvPr/>
        </p:nvSpPr>
        <p:spPr bwMode="auto">
          <a:xfrm>
            <a:off x="-393700" y="715963"/>
            <a:ext cx="366712" cy="366712"/>
          </a:xfrm>
          <a:prstGeom prst="rect">
            <a:avLst/>
          </a:prstGeom>
          <a:solidFill>
            <a:srgbClr val="455D7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69-93-112</a:t>
            </a:r>
            <a:endParaRPr lang="en-US" sz="700" smtClean="0">
              <a:solidFill>
                <a:srgbClr val="FFFFFF"/>
              </a:solidFill>
              <a:ea typeface="+mn-ea"/>
            </a:endParaRPr>
          </a:p>
        </p:txBody>
      </p:sp>
      <p:sp>
        <p:nvSpPr>
          <p:cNvPr id="1034" name="Rectangle 9"/>
          <p:cNvSpPr>
            <a:spLocks noChangeArrowheads="1"/>
          </p:cNvSpPr>
          <p:nvPr/>
        </p:nvSpPr>
        <p:spPr bwMode="auto">
          <a:xfrm>
            <a:off x="-393700" y="1081088"/>
            <a:ext cx="366712" cy="366712"/>
          </a:xfrm>
          <a:prstGeom prst="rect">
            <a:avLst/>
          </a:prstGeom>
          <a:solidFill>
            <a:srgbClr val="68798B"/>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104-121-139</a:t>
            </a:r>
            <a:endParaRPr lang="en-US" sz="700" smtClean="0">
              <a:solidFill>
                <a:srgbClr val="FFFFFF"/>
              </a:solidFill>
              <a:ea typeface="+mn-ea"/>
            </a:endParaRPr>
          </a:p>
        </p:txBody>
      </p:sp>
      <p:sp>
        <p:nvSpPr>
          <p:cNvPr id="1035" name="Rectangle 13"/>
          <p:cNvSpPr>
            <a:spLocks noChangeArrowheads="1"/>
          </p:cNvSpPr>
          <p:nvPr/>
        </p:nvSpPr>
        <p:spPr bwMode="auto">
          <a:xfrm>
            <a:off x="-393700" y="1447800"/>
            <a:ext cx="366712" cy="366713"/>
          </a:xfrm>
          <a:prstGeom prst="rect">
            <a:avLst/>
          </a:prstGeom>
          <a:solidFill>
            <a:srgbClr val="909CAA"/>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144-156-170</a:t>
            </a:r>
            <a:endParaRPr lang="en-US" sz="700" smtClean="0">
              <a:solidFill>
                <a:srgbClr val="FFFFFF"/>
              </a:solidFill>
              <a:ea typeface="+mn-ea"/>
            </a:endParaRPr>
          </a:p>
        </p:txBody>
      </p:sp>
      <p:sp>
        <p:nvSpPr>
          <p:cNvPr id="1036" name="Rectangle 10"/>
          <p:cNvSpPr>
            <a:spLocks noChangeArrowheads="1"/>
          </p:cNvSpPr>
          <p:nvPr/>
        </p:nvSpPr>
        <p:spPr bwMode="auto">
          <a:xfrm>
            <a:off x="-793750" y="-22225"/>
            <a:ext cx="366712" cy="377825"/>
          </a:xfrm>
          <a:prstGeom prst="rect">
            <a:avLst/>
          </a:prstGeom>
          <a:solidFill>
            <a:srgbClr val="CECCA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206-204-160</a:t>
            </a:r>
            <a:endParaRPr lang="en-US" sz="700" smtClean="0">
              <a:solidFill>
                <a:prstClr val="black"/>
              </a:solidFill>
              <a:ea typeface="+mn-ea"/>
            </a:endParaRPr>
          </a:p>
        </p:txBody>
      </p:sp>
      <p:sp>
        <p:nvSpPr>
          <p:cNvPr id="1037" name="Rectangle 12"/>
          <p:cNvSpPr>
            <a:spLocks noChangeArrowheads="1"/>
          </p:cNvSpPr>
          <p:nvPr/>
        </p:nvSpPr>
        <p:spPr bwMode="auto">
          <a:xfrm>
            <a:off x="-800100" y="3303588"/>
            <a:ext cx="366712" cy="366712"/>
          </a:xfrm>
          <a:prstGeom prst="rect">
            <a:avLst/>
          </a:prstGeom>
          <a:solidFill>
            <a:srgbClr val="78D64B"/>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120-214-75</a:t>
            </a:r>
            <a:endParaRPr lang="en-US" sz="700" smtClean="0">
              <a:solidFill>
                <a:prstClr val="black"/>
              </a:solidFill>
              <a:ea typeface="+mn-ea"/>
            </a:endParaRPr>
          </a:p>
        </p:txBody>
      </p:sp>
      <p:sp>
        <p:nvSpPr>
          <p:cNvPr id="1038" name="Rectangle 12"/>
          <p:cNvSpPr>
            <a:spLocks noChangeArrowheads="1"/>
          </p:cNvSpPr>
          <p:nvPr/>
        </p:nvSpPr>
        <p:spPr bwMode="auto">
          <a:xfrm>
            <a:off x="-1620838" y="-22225"/>
            <a:ext cx="366713" cy="366713"/>
          </a:xfrm>
          <a:prstGeom prst="rect">
            <a:avLst/>
          </a:prstGeom>
          <a:solidFill>
            <a:srgbClr val="FF690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255-105-0</a:t>
            </a:r>
            <a:endParaRPr lang="en-US" sz="700" smtClean="0">
              <a:solidFill>
                <a:prstClr val="black"/>
              </a:solidFill>
              <a:ea typeface="+mn-ea"/>
            </a:endParaRPr>
          </a:p>
        </p:txBody>
      </p:sp>
      <p:sp>
        <p:nvSpPr>
          <p:cNvPr id="1039" name="Rectangle 13"/>
          <p:cNvSpPr>
            <a:spLocks noChangeArrowheads="1"/>
          </p:cNvSpPr>
          <p:nvPr/>
        </p:nvSpPr>
        <p:spPr bwMode="auto">
          <a:xfrm>
            <a:off x="-393700" y="1828800"/>
            <a:ext cx="366712" cy="366713"/>
          </a:xfrm>
          <a:prstGeom prst="rect">
            <a:avLst/>
          </a:prstGeom>
          <a:solidFill>
            <a:srgbClr val="BFC5CE"/>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191-197-206</a:t>
            </a:r>
            <a:endParaRPr lang="en-US" sz="700" smtClean="0">
              <a:solidFill>
                <a:prstClr val="black"/>
              </a:solidFill>
              <a:ea typeface="+mn-ea"/>
            </a:endParaRPr>
          </a:p>
        </p:txBody>
      </p:sp>
      <p:sp>
        <p:nvSpPr>
          <p:cNvPr id="1040" name="Rectangle 7"/>
          <p:cNvSpPr>
            <a:spLocks noChangeArrowheads="1"/>
          </p:cNvSpPr>
          <p:nvPr/>
        </p:nvSpPr>
        <p:spPr bwMode="auto">
          <a:xfrm>
            <a:off x="-393700" y="2211388"/>
            <a:ext cx="366712" cy="366712"/>
          </a:xfrm>
          <a:prstGeom prst="rect">
            <a:avLst/>
          </a:prstGeom>
          <a:solidFill>
            <a:srgbClr val="60606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96-96-96</a:t>
            </a:r>
            <a:endParaRPr lang="en-US" sz="700" smtClean="0">
              <a:solidFill>
                <a:prstClr val="white"/>
              </a:solidFill>
              <a:ea typeface="+mn-ea"/>
            </a:endParaRPr>
          </a:p>
        </p:txBody>
      </p:sp>
      <p:sp>
        <p:nvSpPr>
          <p:cNvPr id="1041" name="Rectangle 7"/>
          <p:cNvSpPr>
            <a:spLocks noChangeArrowheads="1"/>
          </p:cNvSpPr>
          <p:nvPr/>
        </p:nvSpPr>
        <p:spPr bwMode="auto">
          <a:xfrm>
            <a:off x="-393700" y="2571750"/>
            <a:ext cx="366712" cy="366713"/>
          </a:xfrm>
          <a:prstGeom prst="rect">
            <a:avLst/>
          </a:prstGeom>
          <a:solidFill>
            <a:srgbClr val="828282"/>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130-130-130</a:t>
            </a:r>
            <a:endParaRPr lang="en-US" sz="700" smtClean="0">
              <a:solidFill>
                <a:srgbClr val="FFFFFF"/>
              </a:solidFill>
              <a:ea typeface="+mn-ea"/>
            </a:endParaRPr>
          </a:p>
        </p:txBody>
      </p:sp>
      <p:sp>
        <p:nvSpPr>
          <p:cNvPr id="1042" name="Rectangle 7"/>
          <p:cNvSpPr>
            <a:spLocks noChangeArrowheads="1"/>
          </p:cNvSpPr>
          <p:nvPr/>
        </p:nvSpPr>
        <p:spPr bwMode="auto">
          <a:xfrm>
            <a:off x="-393700" y="2943225"/>
            <a:ext cx="366712" cy="366713"/>
          </a:xfrm>
          <a:prstGeom prst="rect">
            <a:avLst/>
          </a:prstGeom>
          <a:solidFill>
            <a:srgbClr val="A9A9A9"/>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169-169-169</a:t>
            </a:r>
            <a:endParaRPr lang="en-US" sz="700" smtClean="0">
              <a:solidFill>
                <a:srgbClr val="FFFFFF"/>
              </a:solidFill>
              <a:ea typeface="+mn-ea"/>
            </a:endParaRPr>
          </a:p>
        </p:txBody>
      </p:sp>
      <p:sp>
        <p:nvSpPr>
          <p:cNvPr id="1043" name="Rectangle 7"/>
          <p:cNvSpPr>
            <a:spLocks noChangeArrowheads="1"/>
          </p:cNvSpPr>
          <p:nvPr/>
        </p:nvSpPr>
        <p:spPr bwMode="auto">
          <a:xfrm>
            <a:off x="-393700" y="3314700"/>
            <a:ext cx="366712" cy="366713"/>
          </a:xfrm>
          <a:prstGeom prst="rect">
            <a:avLst/>
          </a:prstGeom>
          <a:solidFill>
            <a:srgbClr val="D3D3D3"/>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211-211-211</a:t>
            </a:r>
            <a:endParaRPr lang="en-US" sz="700" smtClean="0">
              <a:solidFill>
                <a:prstClr val="black"/>
              </a:solidFill>
              <a:ea typeface="+mn-ea"/>
            </a:endParaRPr>
          </a:p>
        </p:txBody>
      </p:sp>
      <p:sp>
        <p:nvSpPr>
          <p:cNvPr id="1044" name="Rectangle 10"/>
          <p:cNvSpPr>
            <a:spLocks noChangeArrowheads="1"/>
          </p:cNvSpPr>
          <p:nvPr/>
        </p:nvSpPr>
        <p:spPr bwMode="auto">
          <a:xfrm>
            <a:off x="-793750" y="355600"/>
            <a:ext cx="366712" cy="366713"/>
          </a:xfrm>
          <a:prstGeom prst="rect">
            <a:avLst/>
          </a:prstGeom>
          <a:solidFill>
            <a:srgbClr val="85865F"/>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133-134-95</a:t>
            </a:r>
            <a:endParaRPr lang="en-US" sz="700" smtClean="0">
              <a:solidFill>
                <a:prstClr val="white"/>
              </a:solidFill>
              <a:ea typeface="+mn-ea"/>
            </a:endParaRPr>
          </a:p>
        </p:txBody>
      </p:sp>
      <p:sp>
        <p:nvSpPr>
          <p:cNvPr id="1045" name="Rectangle 10"/>
          <p:cNvSpPr>
            <a:spLocks noChangeArrowheads="1"/>
          </p:cNvSpPr>
          <p:nvPr/>
        </p:nvSpPr>
        <p:spPr bwMode="auto">
          <a:xfrm>
            <a:off x="-793750" y="715963"/>
            <a:ext cx="366712" cy="366712"/>
          </a:xfrm>
          <a:prstGeom prst="rect">
            <a:avLst/>
          </a:prstGeom>
          <a:solidFill>
            <a:srgbClr val="DDDCB4"/>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221-220-180</a:t>
            </a:r>
            <a:endParaRPr lang="en-US" sz="700" smtClean="0">
              <a:solidFill>
                <a:prstClr val="black"/>
              </a:solidFill>
              <a:ea typeface="+mn-ea"/>
            </a:endParaRPr>
          </a:p>
        </p:txBody>
      </p:sp>
      <p:sp>
        <p:nvSpPr>
          <p:cNvPr id="1046" name="Rectangle 10"/>
          <p:cNvSpPr>
            <a:spLocks noChangeArrowheads="1"/>
          </p:cNvSpPr>
          <p:nvPr/>
        </p:nvSpPr>
        <p:spPr bwMode="auto">
          <a:xfrm>
            <a:off x="-793750" y="1082675"/>
            <a:ext cx="366712" cy="366713"/>
          </a:xfrm>
          <a:prstGeom prst="rect">
            <a:avLst/>
          </a:prstGeom>
          <a:solidFill>
            <a:srgbClr val="EBEAD4"/>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235-234-212</a:t>
            </a:r>
            <a:endParaRPr lang="en-US" sz="700" smtClean="0">
              <a:solidFill>
                <a:prstClr val="black"/>
              </a:solidFill>
              <a:ea typeface="+mn-ea"/>
            </a:endParaRPr>
          </a:p>
        </p:txBody>
      </p:sp>
      <p:sp>
        <p:nvSpPr>
          <p:cNvPr id="1047" name="Rectangle 10"/>
          <p:cNvSpPr>
            <a:spLocks noChangeArrowheads="1"/>
          </p:cNvSpPr>
          <p:nvPr/>
        </p:nvSpPr>
        <p:spPr bwMode="auto">
          <a:xfrm>
            <a:off x="-793750" y="1447800"/>
            <a:ext cx="366712" cy="388938"/>
          </a:xfrm>
          <a:prstGeom prst="rect">
            <a:avLst/>
          </a:prstGeom>
          <a:solidFill>
            <a:srgbClr val="A3A86B"/>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163-168-107</a:t>
            </a:r>
            <a:endParaRPr lang="en-US" sz="700" smtClean="0">
              <a:solidFill>
                <a:prstClr val="black"/>
              </a:solidFill>
              <a:ea typeface="+mn-ea"/>
            </a:endParaRPr>
          </a:p>
        </p:txBody>
      </p:sp>
      <p:sp>
        <p:nvSpPr>
          <p:cNvPr id="1048" name="Rectangle 10"/>
          <p:cNvSpPr>
            <a:spLocks noChangeArrowheads="1"/>
          </p:cNvSpPr>
          <p:nvPr/>
        </p:nvSpPr>
        <p:spPr bwMode="auto">
          <a:xfrm>
            <a:off x="-793750" y="1836738"/>
            <a:ext cx="366712" cy="366712"/>
          </a:xfrm>
          <a:prstGeom prst="rect">
            <a:avLst/>
          </a:prstGeom>
          <a:solidFill>
            <a:srgbClr val="626B45"/>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98-107-69</a:t>
            </a:r>
            <a:endParaRPr lang="en-US" sz="700" smtClean="0">
              <a:solidFill>
                <a:srgbClr val="FFFFFF"/>
              </a:solidFill>
              <a:ea typeface="+mn-ea"/>
            </a:endParaRPr>
          </a:p>
        </p:txBody>
      </p:sp>
      <p:sp>
        <p:nvSpPr>
          <p:cNvPr id="1049" name="Rectangle 10"/>
          <p:cNvSpPr>
            <a:spLocks noChangeArrowheads="1"/>
          </p:cNvSpPr>
          <p:nvPr/>
        </p:nvSpPr>
        <p:spPr bwMode="auto">
          <a:xfrm>
            <a:off x="-793750" y="2203450"/>
            <a:ext cx="366712" cy="366713"/>
          </a:xfrm>
          <a:prstGeom prst="rect">
            <a:avLst/>
          </a:prstGeom>
          <a:solidFill>
            <a:srgbClr val="828B5C"/>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130-139-92</a:t>
            </a:r>
            <a:endParaRPr lang="en-US" sz="700" smtClean="0">
              <a:solidFill>
                <a:srgbClr val="FFFFFF"/>
              </a:solidFill>
              <a:ea typeface="+mn-ea"/>
            </a:endParaRPr>
          </a:p>
        </p:txBody>
      </p:sp>
      <p:sp>
        <p:nvSpPr>
          <p:cNvPr id="1050" name="Rectangle 10"/>
          <p:cNvSpPr>
            <a:spLocks noChangeArrowheads="1"/>
          </p:cNvSpPr>
          <p:nvPr/>
        </p:nvSpPr>
        <p:spPr bwMode="auto">
          <a:xfrm>
            <a:off x="-793750" y="2570163"/>
            <a:ext cx="366712" cy="366712"/>
          </a:xfrm>
          <a:prstGeom prst="rect">
            <a:avLst/>
          </a:prstGeom>
          <a:solidFill>
            <a:srgbClr val="B2B989"/>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178-185-137</a:t>
            </a:r>
            <a:endParaRPr lang="en-US" sz="700" smtClean="0">
              <a:solidFill>
                <a:prstClr val="black"/>
              </a:solidFill>
              <a:ea typeface="+mn-ea"/>
            </a:endParaRPr>
          </a:p>
        </p:txBody>
      </p:sp>
      <p:sp>
        <p:nvSpPr>
          <p:cNvPr id="1051" name="Rectangle 10"/>
          <p:cNvSpPr>
            <a:spLocks noChangeArrowheads="1"/>
          </p:cNvSpPr>
          <p:nvPr/>
        </p:nvSpPr>
        <p:spPr bwMode="auto">
          <a:xfrm>
            <a:off x="-793750" y="2936875"/>
            <a:ext cx="366712" cy="366713"/>
          </a:xfrm>
          <a:prstGeom prst="rect">
            <a:avLst/>
          </a:prstGeom>
          <a:solidFill>
            <a:srgbClr val="D3D7BD"/>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211-215-189</a:t>
            </a:r>
            <a:endParaRPr lang="en-US" sz="700" smtClean="0">
              <a:solidFill>
                <a:prstClr val="black"/>
              </a:solidFill>
              <a:ea typeface="+mn-ea"/>
            </a:endParaRPr>
          </a:p>
        </p:txBody>
      </p:sp>
      <p:sp>
        <p:nvSpPr>
          <p:cNvPr id="1052" name="Rectangle 10"/>
          <p:cNvSpPr>
            <a:spLocks noChangeArrowheads="1"/>
          </p:cNvSpPr>
          <p:nvPr/>
        </p:nvSpPr>
        <p:spPr bwMode="auto">
          <a:xfrm>
            <a:off x="-1208088" y="-22225"/>
            <a:ext cx="366713" cy="377825"/>
          </a:xfrm>
          <a:prstGeom prst="rect">
            <a:avLst/>
          </a:prstGeom>
          <a:solidFill>
            <a:srgbClr val="0066A1"/>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0-102-161</a:t>
            </a:r>
            <a:endParaRPr lang="en-US" sz="700" smtClean="0">
              <a:solidFill>
                <a:srgbClr val="FFFFFF"/>
              </a:solidFill>
              <a:ea typeface="+mn-ea"/>
            </a:endParaRPr>
          </a:p>
        </p:txBody>
      </p:sp>
      <p:sp>
        <p:nvSpPr>
          <p:cNvPr id="1053" name="Rectangle 10"/>
          <p:cNvSpPr>
            <a:spLocks noChangeArrowheads="1"/>
          </p:cNvSpPr>
          <p:nvPr/>
        </p:nvSpPr>
        <p:spPr bwMode="auto">
          <a:xfrm>
            <a:off x="-1208088" y="355600"/>
            <a:ext cx="366713" cy="366713"/>
          </a:xfrm>
          <a:prstGeom prst="rect">
            <a:avLst/>
          </a:prstGeom>
          <a:solidFill>
            <a:srgbClr val="003356"/>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0-51-86</a:t>
            </a:r>
            <a:endParaRPr lang="en-US" sz="700" smtClean="0">
              <a:solidFill>
                <a:srgbClr val="FFFFFF"/>
              </a:solidFill>
              <a:ea typeface="+mn-ea"/>
            </a:endParaRPr>
          </a:p>
        </p:txBody>
      </p:sp>
      <p:sp>
        <p:nvSpPr>
          <p:cNvPr id="1054" name="Rectangle 10"/>
          <p:cNvSpPr>
            <a:spLocks noChangeArrowheads="1"/>
          </p:cNvSpPr>
          <p:nvPr/>
        </p:nvSpPr>
        <p:spPr bwMode="auto">
          <a:xfrm>
            <a:off x="-1208088" y="715963"/>
            <a:ext cx="366713" cy="366712"/>
          </a:xfrm>
          <a:prstGeom prst="rect">
            <a:avLst/>
          </a:prstGeom>
          <a:solidFill>
            <a:srgbClr val="00507C"/>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0-80-124</a:t>
            </a:r>
            <a:endParaRPr lang="en-US" sz="700" smtClean="0">
              <a:solidFill>
                <a:srgbClr val="FFFFFF"/>
              </a:solidFill>
              <a:ea typeface="+mn-ea"/>
            </a:endParaRPr>
          </a:p>
        </p:txBody>
      </p:sp>
      <p:sp>
        <p:nvSpPr>
          <p:cNvPr id="1055" name="Rectangle 10"/>
          <p:cNvSpPr>
            <a:spLocks noChangeArrowheads="1"/>
          </p:cNvSpPr>
          <p:nvPr/>
        </p:nvSpPr>
        <p:spPr bwMode="auto">
          <a:xfrm>
            <a:off x="-1208088" y="1082675"/>
            <a:ext cx="366713" cy="366713"/>
          </a:xfrm>
          <a:prstGeom prst="rect">
            <a:avLst/>
          </a:prstGeom>
          <a:solidFill>
            <a:srgbClr val="007FB1"/>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0-127-177</a:t>
            </a:r>
            <a:endParaRPr lang="en-US" sz="700" smtClean="0">
              <a:solidFill>
                <a:srgbClr val="FFFFFF"/>
              </a:solidFill>
              <a:ea typeface="+mn-ea"/>
            </a:endParaRPr>
          </a:p>
        </p:txBody>
      </p:sp>
      <p:sp>
        <p:nvSpPr>
          <p:cNvPr id="1056" name="Rectangle 10"/>
          <p:cNvSpPr>
            <a:spLocks noChangeArrowheads="1"/>
          </p:cNvSpPr>
          <p:nvPr/>
        </p:nvSpPr>
        <p:spPr bwMode="auto">
          <a:xfrm>
            <a:off x="-1208088" y="1447800"/>
            <a:ext cx="366713" cy="388938"/>
          </a:xfrm>
          <a:prstGeom prst="rect">
            <a:avLst/>
          </a:prstGeom>
          <a:solidFill>
            <a:srgbClr val="8AB0D2"/>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138-176-210</a:t>
            </a:r>
            <a:endParaRPr lang="en-US" sz="700" smtClean="0">
              <a:solidFill>
                <a:prstClr val="black"/>
              </a:solidFill>
              <a:ea typeface="+mn-ea"/>
            </a:endParaRPr>
          </a:p>
        </p:txBody>
      </p:sp>
      <p:sp>
        <p:nvSpPr>
          <p:cNvPr id="1057" name="Rectangle 10"/>
          <p:cNvSpPr>
            <a:spLocks noChangeArrowheads="1"/>
          </p:cNvSpPr>
          <p:nvPr/>
        </p:nvSpPr>
        <p:spPr bwMode="auto">
          <a:xfrm>
            <a:off x="-1208088" y="1825625"/>
            <a:ext cx="366713" cy="373063"/>
          </a:xfrm>
          <a:prstGeom prst="rect">
            <a:avLst/>
          </a:prstGeom>
          <a:solidFill>
            <a:srgbClr val="00A3E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0-163-224</a:t>
            </a:r>
            <a:endParaRPr lang="en-US" sz="700" smtClean="0">
              <a:solidFill>
                <a:prstClr val="black"/>
              </a:solidFill>
              <a:ea typeface="+mn-ea"/>
            </a:endParaRPr>
          </a:p>
        </p:txBody>
      </p:sp>
      <p:sp>
        <p:nvSpPr>
          <p:cNvPr id="1058" name="Rectangle 10"/>
          <p:cNvSpPr>
            <a:spLocks noChangeArrowheads="1"/>
          </p:cNvSpPr>
          <p:nvPr/>
        </p:nvSpPr>
        <p:spPr bwMode="auto">
          <a:xfrm>
            <a:off x="-1208088" y="2198688"/>
            <a:ext cx="366713" cy="373062"/>
          </a:xfrm>
          <a:prstGeom prst="rect">
            <a:avLst/>
          </a:prstGeom>
          <a:solidFill>
            <a:srgbClr val="206689"/>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32-102-137</a:t>
            </a:r>
            <a:endParaRPr lang="en-US" sz="700" smtClean="0">
              <a:solidFill>
                <a:srgbClr val="FFFFFF"/>
              </a:solidFill>
              <a:ea typeface="+mn-ea"/>
            </a:endParaRPr>
          </a:p>
        </p:txBody>
      </p:sp>
      <p:sp>
        <p:nvSpPr>
          <p:cNvPr id="1059" name="Rectangle 10"/>
          <p:cNvSpPr>
            <a:spLocks noChangeArrowheads="1"/>
          </p:cNvSpPr>
          <p:nvPr/>
        </p:nvSpPr>
        <p:spPr bwMode="auto">
          <a:xfrm>
            <a:off x="-1208088" y="2570163"/>
            <a:ext cx="366713" cy="373062"/>
          </a:xfrm>
          <a:prstGeom prst="rect">
            <a:avLst/>
          </a:prstGeom>
          <a:solidFill>
            <a:srgbClr val="2F87B6"/>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srgbClr val="FFFFFF"/>
                </a:solidFill>
                <a:ea typeface="+mn-ea"/>
              </a:rPr>
              <a:t>47-135-182</a:t>
            </a:r>
            <a:endParaRPr lang="en-US" sz="700" smtClean="0">
              <a:solidFill>
                <a:srgbClr val="FFFFFF"/>
              </a:solidFill>
              <a:ea typeface="+mn-ea"/>
            </a:endParaRPr>
          </a:p>
        </p:txBody>
      </p:sp>
      <p:sp>
        <p:nvSpPr>
          <p:cNvPr id="1060" name="Rectangle 10"/>
          <p:cNvSpPr>
            <a:spLocks noChangeArrowheads="1"/>
          </p:cNvSpPr>
          <p:nvPr/>
        </p:nvSpPr>
        <p:spPr bwMode="auto">
          <a:xfrm>
            <a:off x="-1208088" y="2941638"/>
            <a:ext cx="366713" cy="373062"/>
          </a:xfrm>
          <a:prstGeom prst="rect">
            <a:avLst/>
          </a:prstGeom>
          <a:solidFill>
            <a:srgbClr val="61B9E9"/>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97-185-233</a:t>
            </a:r>
            <a:endParaRPr lang="en-US" sz="700" smtClean="0">
              <a:solidFill>
                <a:prstClr val="black"/>
              </a:solidFill>
              <a:ea typeface="+mn-ea"/>
            </a:endParaRPr>
          </a:p>
        </p:txBody>
      </p:sp>
      <p:sp>
        <p:nvSpPr>
          <p:cNvPr id="1061" name="Rectangle 10"/>
          <p:cNvSpPr>
            <a:spLocks noChangeArrowheads="1"/>
          </p:cNvSpPr>
          <p:nvPr/>
        </p:nvSpPr>
        <p:spPr bwMode="auto">
          <a:xfrm>
            <a:off x="-1208088" y="3303588"/>
            <a:ext cx="366713" cy="373062"/>
          </a:xfrm>
          <a:prstGeom prst="rect">
            <a:avLst/>
          </a:prstGeom>
          <a:solidFill>
            <a:srgbClr val="B0DCF4"/>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176-220-244</a:t>
            </a:r>
            <a:endParaRPr lang="en-US" sz="700" smtClean="0">
              <a:solidFill>
                <a:prstClr val="black"/>
              </a:solidFill>
              <a:ea typeface="+mn-ea"/>
            </a:endParaRPr>
          </a:p>
        </p:txBody>
      </p:sp>
      <p:sp>
        <p:nvSpPr>
          <p:cNvPr id="1062" name="Rectangle 12"/>
          <p:cNvSpPr>
            <a:spLocks noChangeArrowheads="1"/>
          </p:cNvSpPr>
          <p:nvPr/>
        </p:nvSpPr>
        <p:spPr bwMode="auto">
          <a:xfrm>
            <a:off x="-800100" y="3676650"/>
            <a:ext cx="366712" cy="366713"/>
          </a:xfrm>
          <a:prstGeom prst="rect">
            <a:avLst/>
          </a:prstGeom>
          <a:solidFill>
            <a:srgbClr val="658446"/>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101-132-70</a:t>
            </a:r>
            <a:endParaRPr lang="en-US" sz="700" smtClean="0">
              <a:solidFill>
                <a:prstClr val="white"/>
              </a:solidFill>
              <a:ea typeface="+mn-ea"/>
            </a:endParaRPr>
          </a:p>
        </p:txBody>
      </p:sp>
      <p:sp>
        <p:nvSpPr>
          <p:cNvPr id="1063" name="Rectangle 12"/>
          <p:cNvSpPr>
            <a:spLocks noChangeArrowheads="1"/>
          </p:cNvSpPr>
          <p:nvPr/>
        </p:nvSpPr>
        <p:spPr bwMode="auto">
          <a:xfrm>
            <a:off x="-800100" y="4043363"/>
            <a:ext cx="366712" cy="366712"/>
          </a:xfrm>
          <a:prstGeom prst="rect">
            <a:avLst/>
          </a:prstGeom>
          <a:solidFill>
            <a:srgbClr val="7FA357"/>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127-163-87</a:t>
            </a:r>
            <a:endParaRPr lang="en-US" sz="700" smtClean="0">
              <a:solidFill>
                <a:prstClr val="white"/>
              </a:solidFill>
              <a:ea typeface="+mn-ea"/>
            </a:endParaRPr>
          </a:p>
        </p:txBody>
      </p:sp>
      <p:sp>
        <p:nvSpPr>
          <p:cNvPr id="1064" name="Rectangle 12"/>
          <p:cNvSpPr>
            <a:spLocks noChangeArrowheads="1"/>
          </p:cNvSpPr>
          <p:nvPr/>
        </p:nvSpPr>
        <p:spPr bwMode="auto">
          <a:xfrm>
            <a:off x="-800100" y="4410075"/>
            <a:ext cx="366712" cy="366713"/>
          </a:xfrm>
          <a:prstGeom prst="rect">
            <a:avLst/>
          </a:prstGeom>
          <a:solidFill>
            <a:srgbClr val="AED086"/>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174-208-134</a:t>
            </a:r>
            <a:endParaRPr lang="en-US" sz="700" smtClean="0">
              <a:solidFill>
                <a:prstClr val="black"/>
              </a:solidFill>
              <a:ea typeface="+mn-ea"/>
            </a:endParaRPr>
          </a:p>
        </p:txBody>
      </p:sp>
      <p:sp>
        <p:nvSpPr>
          <p:cNvPr id="1065" name="Rectangle 12"/>
          <p:cNvSpPr>
            <a:spLocks noChangeArrowheads="1"/>
          </p:cNvSpPr>
          <p:nvPr/>
        </p:nvSpPr>
        <p:spPr bwMode="auto">
          <a:xfrm>
            <a:off x="-800100" y="4781550"/>
            <a:ext cx="366712" cy="366713"/>
          </a:xfrm>
          <a:prstGeom prst="rect">
            <a:avLst/>
          </a:prstGeom>
          <a:solidFill>
            <a:srgbClr val="D6E8C3"/>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214-232-195</a:t>
            </a:r>
            <a:endParaRPr lang="en-US" sz="700" smtClean="0">
              <a:solidFill>
                <a:prstClr val="black"/>
              </a:solidFill>
              <a:ea typeface="+mn-ea"/>
            </a:endParaRPr>
          </a:p>
        </p:txBody>
      </p:sp>
      <p:sp>
        <p:nvSpPr>
          <p:cNvPr id="1066" name="Rectangle 12"/>
          <p:cNvSpPr>
            <a:spLocks noChangeArrowheads="1"/>
          </p:cNvSpPr>
          <p:nvPr/>
        </p:nvSpPr>
        <p:spPr bwMode="auto">
          <a:xfrm>
            <a:off x="-1620838" y="334963"/>
            <a:ext cx="366713" cy="366712"/>
          </a:xfrm>
          <a:prstGeom prst="rect">
            <a:avLst/>
          </a:prstGeom>
          <a:solidFill>
            <a:srgbClr val="805030"/>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128-80-48</a:t>
            </a:r>
            <a:endParaRPr lang="en-US" sz="700" smtClean="0">
              <a:solidFill>
                <a:prstClr val="white"/>
              </a:solidFill>
              <a:ea typeface="+mn-ea"/>
            </a:endParaRPr>
          </a:p>
        </p:txBody>
      </p:sp>
      <p:sp>
        <p:nvSpPr>
          <p:cNvPr id="1067" name="Rectangle 12"/>
          <p:cNvSpPr>
            <a:spLocks noChangeArrowheads="1"/>
          </p:cNvSpPr>
          <p:nvPr/>
        </p:nvSpPr>
        <p:spPr bwMode="auto">
          <a:xfrm>
            <a:off x="-1620838" y="701675"/>
            <a:ext cx="366713" cy="366713"/>
          </a:xfrm>
          <a:prstGeom prst="rect">
            <a:avLst/>
          </a:prstGeom>
          <a:solidFill>
            <a:srgbClr val="AC6B2F"/>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white"/>
                </a:solidFill>
                <a:ea typeface="+mn-ea"/>
              </a:rPr>
              <a:t>172-107-47</a:t>
            </a:r>
            <a:endParaRPr lang="en-US" sz="700" smtClean="0">
              <a:solidFill>
                <a:prstClr val="white"/>
              </a:solidFill>
              <a:ea typeface="+mn-ea"/>
            </a:endParaRPr>
          </a:p>
        </p:txBody>
      </p:sp>
      <p:sp>
        <p:nvSpPr>
          <p:cNvPr id="1068" name="Rectangle 12"/>
          <p:cNvSpPr>
            <a:spLocks noChangeArrowheads="1"/>
          </p:cNvSpPr>
          <p:nvPr/>
        </p:nvSpPr>
        <p:spPr bwMode="auto">
          <a:xfrm>
            <a:off x="-1620838" y="1068388"/>
            <a:ext cx="366713" cy="366712"/>
          </a:xfrm>
          <a:prstGeom prst="rect">
            <a:avLst/>
          </a:prstGeom>
          <a:solidFill>
            <a:srgbClr val="E4A063"/>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228-160-99</a:t>
            </a:r>
            <a:endParaRPr lang="en-US" sz="700" smtClean="0">
              <a:solidFill>
                <a:prstClr val="black"/>
              </a:solidFill>
              <a:ea typeface="+mn-ea"/>
            </a:endParaRPr>
          </a:p>
        </p:txBody>
      </p:sp>
      <p:sp>
        <p:nvSpPr>
          <p:cNvPr id="1069" name="Rectangle 12"/>
          <p:cNvSpPr>
            <a:spLocks noChangeArrowheads="1"/>
          </p:cNvSpPr>
          <p:nvPr/>
        </p:nvSpPr>
        <p:spPr bwMode="auto">
          <a:xfrm>
            <a:off x="-1620838" y="1435100"/>
            <a:ext cx="366713" cy="366713"/>
          </a:xfrm>
          <a:prstGeom prst="rect">
            <a:avLst/>
          </a:prstGeom>
          <a:solidFill>
            <a:srgbClr val="F1D0B1"/>
          </a:solidFill>
          <a:ln>
            <a:noFill/>
          </a:ln>
          <a:effectLst>
            <a:outerShdw dist="23000" dir="5400000" rotWithShape="0">
              <a:srgbClr val="808080">
                <a:alpha val="34998"/>
              </a:srgbClr>
            </a:outerShdw>
          </a:effectLst>
          <a:extLst>
            <a:ext uri="{91240B29-F687-4F45-9708-019B960494DF}"/>
          </a:extLst>
        </p:spPr>
        <p:txBody>
          <a:bodyPr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r>
              <a:rPr lang="ru-RU" sz="700" smtClean="0">
                <a:solidFill>
                  <a:prstClr val="black"/>
                </a:solidFill>
                <a:ea typeface="+mn-ea"/>
              </a:rPr>
              <a:t>241-208-177</a:t>
            </a:r>
            <a:endParaRPr lang="en-US" sz="700" smtClean="0">
              <a:solidFill>
                <a:prstClr val="black"/>
              </a:solidFill>
              <a:ea typeface="+mn-ea"/>
            </a:endParaRPr>
          </a:p>
        </p:txBody>
      </p:sp>
    </p:spTree>
  </p:cSld>
  <p:clrMap bg1="lt1" tx1="dk1" bg2="lt2" tx2="dk2" accent1="accent1" accent2="accent2" accent3="accent3" accent4="accent4" accent5="accent5" accent6="accent6" hlink="hlink" folHlink="folHlink"/>
  <p:sldLayoutIdLst>
    <p:sldLayoutId id="2147487951" r:id="rId1"/>
    <p:sldLayoutId id="2147487952" r:id="rId2"/>
    <p:sldLayoutId id="2147487953" r:id="rId3"/>
    <p:sldLayoutId id="2147487954" r:id="rId4"/>
    <p:sldLayoutId id="2147487955" r:id="rId5"/>
    <p:sldLayoutId id="2147487956" r:id="rId6"/>
    <p:sldLayoutId id="2147487957" r:id="rId7"/>
    <p:sldLayoutId id="2147487958" r:id="rId8"/>
    <p:sldLayoutId id="2147487959" r:id="rId9"/>
    <p:sldLayoutId id="2147487960" r:id="rId10"/>
    <p:sldLayoutId id="2147487961" r:id="rId11"/>
    <p:sldLayoutId id="2147487962" r:id="rId12"/>
    <p:sldLayoutId id="2147487963" r:id="rId13"/>
    <p:sldLayoutId id="2147487964" r:id="rId14"/>
    <p:sldLayoutId id="2147487965" r:id="rId15"/>
    <p:sldLayoutId id="2147487966" r:id="rId16"/>
  </p:sldLayoutIdLst>
  <p:hf hdr="0" dt="0"/>
  <p:txStyles>
    <p:titleStyle>
      <a:lvl1pPr algn="l" defTabSz="457200" rtl="0" eaLnBrk="0" fontAlgn="base" hangingPunct="0">
        <a:spcBef>
          <a:spcPct val="0"/>
        </a:spcBef>
        <a:spcAft>
          <a:spcPct val="0"/>
        </a:spcAft>
        <a:defRPr sz="2200" kern="1200">
          <a:solidFill>
            <a:schemeClr val="tx1"/>
          </a:solidFill>
          <a:latin typeface="Verdana"/>
          <a:ea typeface="MS PGothic" pitchFamily="34" charset="-128"/>
          <a:cs typeface="Verdana"/>
        </a:defRPr>
      </a:lvl1pPr>
      <a:lvl2pPr algn="l" defTabSz="457200"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2pPr>
      <a:lvl3pPr algn="l" defTabSz="457200"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3pPr>
      <a:lvl4pPr algn="l" defTabSz="457200"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4pPr>
      <a:lvl5pPr algn="l" defTabSz="457200" rtl="0" eaLnBrk="0" fontAlgn="base" hangingPunct="0">
        <a:spcBef>
          <a:spcPct val="0"/>
        </a:spcBef>
        <a:spcAft>
          <a:spcPct val="0"/>
        </a:spcAft>
        <a:defRPr sz="2200">
          <a:solidFill>
            <a:schemeClr val="tx1"/>
          </a:solidFill>
          <a:latin typeface="Verdana" charset="0"/>
          <a:ea typeface="MS PGothic" pitchFamily="34" charset="-128"/>
          <a:cs typeface="Verdana" pitchFamily="34" charset="0"/>
        </a:defRPr>
      </a:lvl5pPr>
      <a:lvl6pPr marL="457200" algn="l" defTabSz="457200" rtl="0" fontAlgn="base">
        <a:spcBef>
          <a:spcPct val="0"/>
        </a:spcBef>
        <a:spcAft>
          <a:spcPct val="0"/>
        </a:spcAft>
        <a:defRPr sz="2200">
          <a:solidFill>
            <a:schemeClr val="tx1"/>
          </a:solidFill>
          <a:latin typeface="Verdana" charset="0"/>
          <a:ea typeface="ＭＳ Ｐゴシック" charset="-128"/>
        </a:defRPr>
      </a:lvl6pPr>
      <a:lvl7pPr marL="914400" algn="l" defTabSz="457200" rtl="0" fontAlgn="base">
        <a:spcBef>
          <a:spcPct val="0"/>
        </a:spcBef>
        <a:spcAft>
          <a:spcPct val="0"/>
        </a:spcAft>
        <a:defRPr sz="2200">
          <a:solidFill>
            <a:schemeClr val="tx1"/>
          </a:solidFill>
          <a:latin typeface="Verdana" charset="0"/>
          <a:ea typeface="ＭＳ Ｐゴシック" charset="-128"/>
        </a:defRPr>
      </a:lvl7pPr>
      <a:lvl8pPr marL="1371600" algn="l" defTabSz="457200" rtl="0" fontAlgn="base">
        <a:spcBef>
          <a:spcPct val="0"/>
        </a:spcBef>
        <a:spcAft>
          <a:spcPct val="0"/>
        </a:spcAft>
        <a:defRPr sz="2200">
          <a:solidFill>
            <a:schemeClr val="tx1"/>
          </a:solidFill>
          <a:latin typeface="Verdana" charset="0"/>
          <a:ea typeface="ＭＳ Ｐゴシック" charset="-128"/>
        </a:defRPr>
      </a:lvl8pPr>
      <a:lvl9pPr marL="1828800" algn="l" defTabSz="457200" rtl="0" fontAlgn="base">
        <a:spcBef>
          <a:spcPct val="0"/>
        </a:spcBef>
        <a:spcAft>
          <a:spcPct val="0"/>
        </a:spcAft>
        <a:defRPr sz="2200">
          <a:solidFill>
            <a:schemeClr val="tx1"/>
          </a:solidFill>
          <a:latin typeface="Verdana" charset="0"/>
          <a:ea typeface="ＭＳ Ｐゴシック" charset="-128"/>
        </a:defRPr>
      </a:lvl9pPr>
    </p:titleStyle>
    <p:bodyStyle>
      <a:lvl1pPr marL="342900" indent="-342900" algn="l" defTabSz="457200" rtl="0" eaLnBrk="0" fontAlgn="base" hangingPunct="0">
        <a:spcBef>
          <a:spcPct val="0"/>
        </a:spcBef>
        <a:spcAft>
          <a:spcPct val="0"/>
        </a:spcAft>
        <a:buFont typeface="Arial" pitchFamily="34" charset="0"/>
        <a:buChar char="•"/>
        <a:defRPr sz="1500" kern="1200">
          <a:solidFill>
            <a:schemeClr val="tx1"/>
          </a:solidFill>
          <a:latin typeface="Verdana"/>
          <a:ea typeface="MS PGothic" pitchFamily="34" charset="-128"/>
          <a:cs typeface="Verdana"/>
        </a:defRPr>
      </a:lvl1pPr>
      <a:lvl2pPr marL="742950" indent="-285750" algn="l" defTabSz="457200" rtl="0" eaLnBrk="0" fontAlgn="base" hangingPunct="0">
        <a:spcBef>
          <a:spcPct val="0"/>
        </a:spcBef>
        <a:spcAft>
          <a:spcPct val="0"/>
        </a:spcAft>
        <a:buFont typeface="Arial" pitchFamily="34" charset="0"/>
        <a:buChar char="–"/>
        <a:defRPr sz="1500" kern="1200">
          <a:solidFill>
            <a:schemeClr val="tx1"/>
          </a:solidFill>
          <a:latin typeface="Verdana"/>
          <a:ea typeface="MS PGothic" pitchFamily="34" charset="-128"/>
          <a:cs typeface="Verdana"/>
        </a:defRPr>
      </a:lvl2pPr>
      <a:lvl3pPr marL="1143000" indent="-228600" algn="l" defTabSz="457200" rtl="0" eaLnBrk="0" fontAlgn="base" hangingPunct="0">
        <a:spcBef>
          <a:spcPct val="0"/>
        </a:spcBef>
        <a:spcAft>
          <a:spcPct val="0"/>
        </a:spcAft>
        <a:buFont typeface="Arial" pitchFamily="34" charset="0"/>
        <a:buChar char="•"/>
        <a:defRPr sz="1500" kern="1200">
          <a:solidFill>
            <a:schemeClr val="tx1"/>
          </a:solidFill>
          <a:latin typeface="Verdana"/>
          <a:ea typeface="MS PGothic" pitchFamily="34" charset="-128"/>
          <a:cs typeface="Verdana"/>
        </a:defRPr>
      </a:lvl3pPr>
      <a:lvl4pPr marL="1600200" indent="-228600" algn="l" defTabSz="457200" rtl="0" eaLnBrk="0" fontAlgn="base" hangingPunct="0">
        <a:spcBef>
          <a:spcPct val="0"/>
        </a:spcBef>
        <a:spcAft>
          <a:spcPct val="0"/>
        </a:spcAft>
        <a:buFont typeface="Arial" pitchFamily="34" charset="0"/>
        <a:buChar char="–"/>
        <a:defRPr sz="1500" kern="1200">
          <a:solidFill>
            <a:schemeClr val="tx1"/>
          </a:solidFill>
          <a:latin typeface="Verdana"/>
          <a:ea typeface="MS PGothic" pitchFamily="34" charset="-128"/>
          <a:cs typeface="Verdana"/>
        </a:defRPr>
      </a:lvl4pPr>
      <a:lvl5pPr marL="2057400" indent="-228600" algn="l" defTabSz="457200" rtl="0" eaLnBrk="0" fontAlgn="base" hangingPunct="0">
        <a:spcBef>
          <a:spcPct val="0"/>
        </a:spcBef>
        <a:spcAft>
          <a:spcPct val="0"/>
        </a:spcAft>
        <a:buFont typeface="Arial" pitchFamily="34" charset="0"/>
        <a:buChar char="»"/>
        <a:defRPr sz="1500" kern="1200">
          <a:solidFill>
            <a:schemeClr val="tx1"/>
          </a:solidFill>
          <a:latin typeface="Verdana"/>
          <a:ea typeface="MS PGothic" pitchFamily="34"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0.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60.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0.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0.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
          <p:cNvPicPr>
            <a:picLocks noChangeAspect="1" noChangeArrowheads="1"/>
          </p:cNvPicPr>
          <p:nvPr/>
        </p:nvPicPr>
        <p:blipFill>
          <a:blip r:embed="rId3" cstate="print"/>
          <a:srcRect/>
          <a:stretch>
            <a:fillRect/>
          </a:stretch>
        </p:blipFill>
        <p:spPr bwMode="auto">
          <a:xfrm>
            <a:off x="-8626" y="0"/>
            <a:ext cx="9144000" cy="3498850"/>
          </a:xfrm>
          <a:prstGeom prst="rect">
            <a:avLst/>
          </a:prstGeom>
          <a:noFill/>
          <a:ln w="9525">
            <a:noFill/>
            <a:miter lim="800000"/>
            <a:headEnd/>
            <a:tailEnd/>
          </a:ln>
        </p:spPr>
      </p:pic>
      <p:grpSp>
        <p:nvGrpSpPr>
          <p:cNvPr id="2" name="Группа 13"/>
          <p:cNvGrpSpPr>
            <a:grpSpLocks/>
          </p:cNvGrpSpPr>
          <p:nvPr/>
        </p:nvGrpSpPr>
        <p:grpSpPr bwMode="auto">
          <a:xfrm>
            <a:off x="6894513" y="2855913"/>
            <a:ext cx="2249487" cy="2074862"/>
            <a:chOff x="8686800" y="3613878"/>
            <a:chExt cx="2835275" cy="2613885"/>
          </a:xfrm>
        </p:grpSpPr>
        <p:sp>
          <p:nvSpPr>
            <p:cNvPr id="33800" name="Rectangle 10"/>
            <p:cNvSpPr>
              <a:spLocks noChangeArrowheads="1"/>
            </p:cNvSpPr>
            <p:nvPr/>
          </p:nvSpPr>
          <p:spPr bwMode="auto">
            <a:xfrm>
              <a:off x="8686800" y="3613878"/>
              <a:ext cx="2835275" cy="1077913"/>
            </a:xfrm>
            <a:prstGeom prst="rect">
              <a:avLst/>
            </a:prstGeom>
            <a:solidFill>
              <a:schemeClr val="bg1"/>
            </a:solidFill>
            <a:ln w="9525">
              <a:noFill/>
              <a:miter lim="800000"/>
              <a:headEnd/>
              <a:tailEnd/>
            </a:ln>
          </p:spPr>
          <p:txBody>
            <a:bodyPr wrap="none" anchor="ctr"/>
            <a:lstStyle/>
            <a:p>
              <a:pPr defTabSz="457167"/>
              <a:endParaRPr lang="ru-RU" smtClean="0">
                <a:solidFill>
                  <a:prstClr val="black"/>
                </a:solidFill>
                <a:ea typeface="ＭＳ Ｐゴシック"/>
              </a:endParaRPr>
            </a:p>
          </p:txBody>
        </p:sp>
        <p:grpSp>
          <p:nvGrpSpPr>
            <p:cNvPr id="3" name="Group 13"/>
            <p:cNvGrpSpPr>
              <a:grpSpLocks noChangeAspect="1"/>
            </p:cNvGrpSpPr>
            <p:nvPr/>
          </p:nvGrpSpPr>
          <p:grpSpPr bwMode="auto">
            <a:xfrm>
              <a:off x="10323513" y="5875338"/>
              <a:ext cx="792162" cy="352425"/>
              <a:chOff x="5066" y="3943"/>
              <a:chExt cx="495" cy="221"/>
            </a:xfrm>
          </p:grpSpPr>
          <p:sp>
            <p:nvSpPr>
              <p:cNvPr id="33802" name="AutoShape 14"/>
              <p:cNvSpPr>
                <a:spLocks noChangeAspect="1" noChangeArrowheads="1" noTextEdit="1"/>
              </p:cNvSpPr>
              <p:nvPr/>
            </p:nvSpPr>
            <p:spPr bwMode="auto">
              <a:xfrm>
                <a:off x="5066" y="3943"/>
                <a:ext cx="495" cy="221"/>
              </a:xfrm>
              <a:prstGeom prst="rect">
                <a:avLst/>
              </a:prstGeom>
              <a:noFill/>
              <a:ln w="9525">
                <a:noFill/>
                <a:miter lim="800000"/>
                <a:headEnd/>
                <a:tailEnd/>
              </a:ln>
            </p:spPr>
            <p:txBody>
              <a:bodyPr/>
              <a:lstStyle/>
              <a:p>
                <a:pPr defTabSz="457167"/>
                <a:endParaRPr lang="ru-RU" smtClean="0">
                  <a:solidFill>
                    <a:prstClr val="black"/>
                  </a:solidFill>
                  <a:ea typeface="ＭＳ Ｐゴシック"/>
                </a:endParaRPr>
              </a:p>
            </p:txBody>
          </p:sp>
          <p:sp>
            <p:nvSpPr>
              <p:cNvPr id="33803" name="Freeform 15"/>
              <p:cNvSpPr>
                <a:spLocks noChangeAspect="1"/>
              </p:cNvSpPr>
              <p:nvPr/>
            </p:nvSpPr>
            <p:spPr bwMode="auto">
              <a:xfrm>
                <a:off x="5381" y="3943"/>
                <a:ext cx="180" cy="166"/>
              </a:xfrm>
              <a:custGeom>
                <a:avLst/>
                <a:gdLst>
                  <a:gd name="T0" fmla="*/ 0 w 5955"/>
                  <a:gd name="T1" fmla="*/ 0 h 5470"/>
                  <a:gd name="T2" fmla="*/ 0 w 5955"/>
                  <a:gd name="T3" fmla="*/ 0 h 5470"/>
                  <a:gd name="T4" fmla="*/ 0 w 5955"/>
                  <a:gd name="T5" fmla="*/ 0 h 5470"/>
                  <a:gd name="T6" fmla="*/ 0 w 5955"/>
                  <a:gd name="T7" fmla="*/ 0 h 5470"/>
                  <a:gd name="T8" fmla="*/ 0 w 5955"/>
                  <a:gd name="T9" fmla="*/ 0 h 5470"/>
                  <a:gd name="T10" fmla="*/ 0 w 5955"/>
                  <a:gd name="T11" fmla="*/ 0 h 5470"/>
                  <a:gd name="T12" fmla="*/ 0 w 5955"/>
                  <a:gd name="T13" fmla="*/ 0 h 5470"/>
                  <a:gd name="T14" fmla="*/ 0 w 5955"/>
                  <a:gd name="T15" fmla="*/ 0 h 5470"/>
                  <a:gd name="T16" fmla="*/ 0 w 5955"/>
                  <a:gd name="T17" fmla="*/ 0 h 5470"/>
                  <a:gd name="T18" fmla="*/ 0 w 5955"/>
                  <a:gd name="T19" fmla="*/ 0 h 5470"/>
                  <a:gd name="T20" fmla="*/ 0 w 5955"/>
                  <a:gd name="T21" fmla="*/ 0 h 5470"/>
                  <a:gd name="T22" fmla="*/ 0 w 5955"/>
                  <a:gd name="T23" fmla="*/ 0 h 5470"/>
                  <a:gd name="T24" fmla="*/ 0 w 5955"/>
                  <a:gd name="T25" fmla="*/ 0 h 5470"/>
                  <a:gd name="T26" fmla="*/ 0 w 5955"/>
                  <a:gd name="T27" fmla="*/ 0 h 5470"/>
                  <a:gd name="T28" fmla="*/ 0 w 5955"/>
                  <a:gd name="T29" fmla="*/ 0 h 5470"/>
                  <a:gd name="T30" fmla="*/ 0 w 5955"/>
                  <a:gd name="T31" fmla="*/ 0 h 5470"/>
                  <a:gd name="T32" fmla="*/ 0 w 5955"/>
                  <a:gd name="T33" fmla="*/ 0 h 5470"/>
                  <a:gd name="T34" fmla="*/ 0 w 5955"/>
                  <a:gd name="T35" fmla="*/ 0 h 5470"/>
                  <a:gd name="T36" fmla="*/ 0 w 5955"/>
                  <a:gd name="T37" fmla="*/ 0 h 5470"/>
                  <a:gd name="T38" fmla="*/ 0 w 5955"/>
                  <a:gd name="T39" fmla="*/ 0 h 5470"/>
                  <a:gd name="T40" fmla="*/ 0 w 5955"/>
                  <a:gd name="T41" fmla="*/ 0 h 5470"/>
                  <a:gd name="T42" fmla="*/ 0 w 5955"/>
                  <a:gd name="T43" fmla="*/ 0 h 5470"/>
                  <a:gd name="T44" fmla="*/ 0 w 5955"/>
                  <a:gd name="T45" fmla="*/ 0 h 5470"/>
                  <a:gd name="T46" fmla="*/ 0 w 5955"/>
                  <a:gd name="T47" fmla="*/ 0 h 5470"/>
                  <a:gd name="T48" fmla="*/ 0 w 5955"/>
                  <a:gd name="T49" fmla="*/ 0 h 5470"/>
                  <a:gd name="T50" fmla="*/ 0 w 5955"/>
                  <a:gd name="T51" fmla="*/ 0 h 5470"/>
                  <a:gd name="T52" fmla="*/ 0 w 5955"/>
                  <a:gd name="T53" fmla="*/ 0 h 5470"/>
                  <a:gd name="T54" fmla="*/ 0 w 5955"/>
                  <a:gd name="T55" fmla="*/ 0 h 5470"/>
                  <a:gd name="T56" fmla="*/ 0 w 5955"/>
                  <a:gd name="T57" fmla="*/ 0 h 5470"/>
                  <a:gd name="T58" fmla="*/ 0 w 5955"/>
                  <a:gd name="T59" fmla="*/ 0 h 5470"/>
                  <a:gd name="T60" fmla="*/ 0 w 5955"/>
                  <a:gd name="T61" fmla="*/ 0 h 5470"/>
                  <a:gd name="T62" fmla="*/ 0 w 5955"/>
                  <a:gd name="T63" fmla="*/ 0 h 5470"/>
                  <a:gd name="T64" fmla="*/ 0 w 5955"/>
                  <a:gd name="T65" fmla="*/ 0 h 5470"/>
                  <a:gd name="T66" fmla="*/ 0 w 5955"/>
                  <a:gd name="T67" fmla="*/ 0 h 5470"/>
                  <a:gd name="T68" fmla="*/ 0 w 5955"/>
                  <a:gd name="T69" fmla="*/ 0 h 5470"/>
                  <a:gd name="T70" fmla="*/ 0 w 5955"/>
                  <a:gd name="T71" fmla="*/ 0 h 5470"/>
                  <a:gd name="T72" fmla="*/ 0 w 5955"/>
                  <a:gd name="T73" fmla="*/ 0 h 5470"/>
                  <a:gd name="T74" fmla="*/ 0 w 5955"/>
                  <a:gd name="T75" fmla="*/ 0 h 5470"/>
                  <a:gd name="T76" fmla="*/ 0 w 5955"/>
                  <a:gd name="T77" fmla="*/ 0 h 5470"/>
                  <a:gd name="T78" fmla="*/ 0 w 5955"/>
                  <a:gd name="T79" fmla="*/ 0 h 5470"/>
                  <a:gd name="T80" fmla="*/ 0 w 5955"/>
                  <a:gd name="T81" fmla="*/ 0 h 5470"/>
                  <a:gd name="T82" fmla="*/ 0 w 5955"/>
                  <a:gd name="T83" fmla="*/ 0 h 5470"/>
                  <a:gd name="T84" fmla="*/ 0 w 5955"/>
                  <a:gd name="T85" fmla="*/ 0 h 5470"/>
                  <a:gd name="T86" fmla="*/ 0 w 5955"/>
                  <a:gd name="T87" fmla="*/ 0 h 5470"/>
                  <a:gd name="T88" fmla="*/ 0 w 5955"/>
                  <a:gd name="T89" fmla="*/ 0 h 5470"/>
                  <a:gd name="T90" fmla="*/ 0 w 5955"/>
                  <a:gd name="T91" fmla="*/ 0 h 5470"/>
                  <a:gd name="T92" fmla="*/ 0 w 5955"/>
                  <a:gd name="T93" fmla="*/ 0 h 5470"/>
                  <a:gd name="T94" fmla="*/ 0 w 5955"/>
                  <a:gd name="T95" fmla="*/ 0 h 5470"/>
                  <a:gd name="T96" fmla="*/ 0 w 5955"/>
                  <a:gd name="T97" fmla="*/ 0 h 5470"/>
                  <a:gd name="T98" fmla="*/ 0 w 5955"/>
                  <a:gd name="T99" fmla="*/ 0 h 5470"/>
                  <a:gd name="T100" fmla="*/ 0 w 5955"/>
                  <a:gd name="T101" fmla="*/ 0 h 5470"/>
                  <a:gd name="T102" fmla="*/ 0 w 5955"/>
                  <a:gd name="T103" fmla="*/ 0 h 5470"/>
                  <a:gd name="T104" fmla="*/ 0 w 5955"/>
                  <a:gd name="T105" fmla="*/ 0 h 5470"/>
                  <a:gd name="T106" fmla="*/ 0 w 5955"/>
                  <a:gd name="T107" fmla="*/ 0 h 5470"/>
                  <a:gd name="T108" fmla="*/ 0 w 5955"/>
                  <a:gd name="T109" fmla="*/ 0 h 5470"/>
                  <a:gd name="T110" fmla="*/ 0 w 5955"/>
                  <a:gd name="T111" fmla="*/ 0 h 5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55"/>
                  <a:gd name="T169" fmla="*/ 0 h 5470"/>
                  <a:gd name="T170" fmla="*/ 5955 w 5955"/>
                  <a:gd name="T171" fmla="*/ 5470 h 5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55" h="5470">
                    <a:moveTo>
                      <a:pt x="1191" y="646"/>
                    </a:moveTo>
                    <a:lnTo>
                      <a:pt x="1191" y="912"/>
                    </a:lnTo>
                    <a:lnTo>
                      <a:pt x="3459" y="912"/>
                    </a:lnTo>
                    <a:lnTo>
                      <a:pt x="3519" y="913"/>
                    </a:lnTo>
                    <a:lnTo>
                      <a:pt x="3584" y="915"/>
                    </a:lnTo>
                    <a:lnTo>
                      <a:pt x="3618" y="917"/>
                    </a:lnTo>
                    <a:lnTo>
                      <a:pt x="3653" y="920"/>
                    </a:lnTo>
                    <a:lnTo>
                      <a:pt x="3689" y="925"/>
                    </a:lnTo>
                    <a:lnTo>
                      <a:pt x="3724" y="931"/>
                    </a:lnTo>
                    <a:lnTo>
                      <a:pt x="3759" y="939"/>
                    </a:lnTo>
                    <a:lnTo>
                      <a:pt x="3795" y="950"/>
                    </a:lnTo>
                    <a:lnTo>
                      <a:pt x="3812" y="955"/>
                    </a:lnTo>
                    <a:lnTo>
                      <a:pt x="3829" y="962"/>
                    </a:lnTo>
                    <a:lnTo>
                      <a:pt x="3847" y="968"/>
                    </a:lnTo>
                    <a:lnTo>
                      <a:pt x="3864" y="976"/>
                    </a:lnTo>
                    <a:lnTo>
                      <a:pt x="3880" y="984"/>
                    </a:lnTo>
                    <a:lnTo>
                      <a:pt x="3897" y="994"/>
                    </a:lnTo>
                    <a:lnTo>
                      <a:pt x="3913" y="1003"/>
                    </a:lnTo>
                    <a:lnTo>
                      <a:pt x="3929" y="1014"/>
                    </a:lnTo>
                    <a:lnTo>
                      <a:pt x="3945" y="1025"/>
                    </a:lnTo>
                    <a:lnTo>
                      <a:pt x="3960" y="1037"/>
                    </a:lnTo>
                    <a:lnTo>
                      <a:pt x="3974" y="1050"/>
                    </a:lnTo>
                    <a:lnTo>
                      <a:pt x="3989" y="1063"/>
                    </a:lnTo>
                    <a:lnTo>
                      <a:pt x="4003" y="1078"/>
                    </a:lnTo>
                    <a:lnTo>
                      <a:pt x="4015" y="1093"/>
                    </a:lnTo>
                    <a:lnTo>
                      <a:pt x="4027" y="1109"/>
                    </a:lnTo>
                    <a:lnTo>
                      <a:pt x="4039" y="1124"/>
                    </a:lnTo>
                    <a:lnTo>
                      <a:pt x="4049" y="1140"/>
                    </a:lnTo>
                    <a:lnTo>
                      <a:pt x="4059" y="1157"/>
                    </a:lnTo>
                    <a:lnTo>
                      <a:pt x="4068" y="1173"/>
                    </a:lnTo>
                    <a:lnTo>
                      <a:pt x="4076" y="1190"/>
                    </a:lnTo>
                    <a:lnTo>
                      <a:pt x="4084" y="1207"/>
                    </a:lnTo>
                    <a:lnTo>
                      <a:pt x="4091" y="1224"/>
                    </a:lnTo>
                    <a:lnTo>
                      <a:pt x="4097" y="1242"/>
                    </a:lnTo>
                    <a:lnTo>
                      <a:pt x="4103" y="1259"/>
                    </a:lnTo>
                    <a:lnTo>
                      <a:pt x="4113" y="1294"/>
                    </a:lnTo>
                    <a:lnTo>
                      <a:pt x="4121" y="1330"/>
                    </a:lnTo>
                    <a:lnTo>
                      <a:pt x="4128" y="1366"/>
                    </a:lnTo>
                    <a:lnTo>
                      <a:pt x="4132" y="1401"/>
                    </a:lnTo>
                    <a:lnTo>
                      <a:pt x="4136" y="1436"/>
                    </a:lnTo>
                    <a:lnTo>
                      <a:pt x="4138" y="1470"/>
                    </a:lnTo>
                    <a:lnTo>
                      <a:pt x="4140" y="1535"/>
                    </a:lnTo>
                    <a:lnTo>
                      <a:pt x="4140" y="1596"/>
                    </a:lnTo>
                    <a:lnTo>
                      <a:pt x="4140" y="3874"/>
                    </a:lnTo>
                    <a:lnTo>
                      <a:pt x="4140" y="3935"/>
                    </a:lnTo>
                    <a:lnTo>
                      <a:pt x="4138" y="4000"/>
                    </a:lnTo>
                    <a:lnTo>
                      <a:pt x="4136" y="4034"/>
                    </a:lnTo>
                    <a:lnTo>
                      <a:pt x="4132" y="4070"/>
                    </a:lnTo>
                    <a:lnTo>
                      <a:pt x="4128" y="4105"/>
                    </a:lnTo>
                    <a:lnTo>
                      <a:pt x="4121" y="4141"/>
                    </a:lnTo>
                    <a:lnTo>
                      <a:pt x="4113" y="4176"/>
                    </a:lnTo>
                    <a:lnTo>
                      <a:pt x="4103" y="4212"/>
                    </a:lnTo>
                    <a:lnTo>
                      <a:pt x="4097" y="4229"/>
                    </a:lnTo>
                    <a:lnTo>
                      <a:pt x="4091" y="4246"/>
                    </a:lnTo>
                    <a:lnTo>
                      <a:pt x="4084" y="4264"/>
                    </a:lnTo>
                    <a:lnTo>
                      <a:pt x="4076" y="4280"/>
                    </a:lnTo>
                    <a:lnTo>
                      <a:pt x="4068" y="4298"/>
                    </a:lnTo>
                    <a:lnTo>
                      <a:pt x="4059" y="4314"/>
                    </a:lnTo>
                    <a:lnTo>
                      <a:pt x="4049" y="4329"/>
                    </a:lnTo>
                    <a:lnTo>
                      <a:pt x="4039" y="4346"/>
                    </a:lnTo>
                    <a:lnTo>
                      <a:pt x="4027" y="4361"/>
                    </a:lnTo>
                    <a:lnTo>
                      <a:pt x="4015" y="4377"/>
                    </a:lnTo>
                    <a:lnTo>
                      <a:pt x="4003" y="4392"/>
                    </a:lnTo>
                    <a:lnTo>
                      <a:pt x="3989" y="4406"/>
                    </a:lnTo>
                    <a:lnTo>
                      <a:pt x="3974" y="4420"/>
                    </a:lnTo>
                    <a:lnTo>
                      <a:pt x="3960" y="4433"/>
                    </a:lnTo>
                    <a:lnTo>
                      <a:pt x="3945" y="4445"/>
                    </a:lnTo>
                    <a:lnTo>
                      <a:pt x="3929" y="4457"/>
                    </a:lnTo>
                    <a:lnTo>
                      <a:pt x="3913" y="4467"/>
                    </a:lnTo>
                    <a:lnTo>
                      <a:pt x="3897" y="4476"/>
                    </a:lnTo>
                    <a:lnTo>
                      <a:pt x="3880" y="4485"/>
                    </a:lnTo>
                    <a:lnTo>
                      <a:pt x="3864" y="4494"/>
                    </a:lnTo>
                    <a:lnTo>
                      <a:pt x="3847" y="4502"/>
                    </a:lnTo>
                    <a:lnTo>
                      <a:pt x="3829" y="4509"/>
                    </a:lnTo>
                    <a:lnTo>
                      <a:pt x="3812" y="4515"/>
                    </a:lnTo>
                    <a:lnTo>
                      <a:pt x="3795" y="4521"/>
                    </a:lnTo>
                    <a:lnTo>
                      <a:pt x="3759" y="4530"/>
                    </a:lnTo>
                    <a:lnTo>
                      <a:pt x="3724" y="4539"/>
                    </a:lnTo>
                    <a:lnTo>
                      <a:pt x="3689" y="4545"/>
                    </a:lnTo>
                    <a:lnTo>
                      <a:pt x="3653" y="4550"/>
                    </a:lnTo>
                    <a:lnTo>
                      <a:pt x="3618" y="4553"/>
                    </a:lnTo>
                    <a:lnTo>
                      <a:pt x="3584" y="4555"/>
                    </a:lnTo>
                    <a:lnTo>
                      <a:pt x="3519" y="4557"/>
                    </a:lnTo>
                    <a:lnTo>
                      <a:pt x="3459" y="4558"/>
                    </a:lnTo>
                    <a:lnTo>
                      <a:pt x="2362" y="4558"/>
                    </a:lnTo>
                    <a:lnTo>
                      <a:pt x="2327" y="4558"/>
                    </a:lnTo>
                    <a:lnTo>
                      <a:pt x="2290" y="4557"/>
                    </a:lnTo>
                    <a:lnTo>
                      <a:pt x="2252" y="4556"/>
                    </a:lnTo>
                    <a:lnTo>
                      <a:pt x="2213" y="4555"/>
                    </a:lnTo>
                    <a:lnTo>
                      <a:pt x="2175" y="4552"/>
                    </a:lnTo>
                    <a:lnTo>
                      <a:pt x="2138" y="4547"/>
                    </a:lnTo>
                    <a:lnTo>
                      <a:pt x="2118" y="4544"/>
                    </a:lnTo>
                    <a:lnTo>
                      <a:pt x="2100" y="4541"/>
                    </a:lnTo>
                    <a:lnTo>
                      <a:pt x="2081" y="4537"/>
                    </a:lnTo>
                    <a:lnTo>
                      <a:pt x="2063" y="4531"/>
                    </a:lnTo>
                    <a:lnTo>
                      <a:pt x="2045" y="4526"/>
                    </a:lnTo>
                    <a:lnTo>
                      <a:pt x="2027" y="4521"/>
                    </a:lnTo>
                    <a:lnTo>
                      <a:pt x="2010" y="4514"/>
                    </a:lnTo>
                    <a:lnTo>
                      <a:pt x="1993" y="4507"/>
                    </a:lnTo>
                    <a:lnTo>
                      <a:pt x="1976" y="4499"/>
                    </a:lnTo>
                    <a:lnTo>
                      <a:pt x="1960" y="4490"/>
                    </a:lnTo>
                    <a:lnTo>
                      <a:pt x="1945" y="4480"/>
                    </a:lnTo>
                    <a:lnTo>
                      <a:pt x="1929" y="4470"/>
                    </a:lnTo>
                    <a:lnTo>
                      <a:pt x="1915" y="4459"/>
                    </a:lnTo>
                    <a:lnTo>
                      <a:pt x="1901" y="4446"/>
                    </a:lnTo>
                    <a:lnTo>
                      <a:pt x="1888" y="4433"/>
                    </a:lnTo>
                    <a:lnTo>
                      <a:pt x="1875" y="4419"/>
                    </a:lnTo>
                    <a:lnTo>
                      <a:pt x="1864" y="4402"/>
                    </a:lnTo>
                    <a:lnTo>
                      <a:pt x="1853" y="4386"/>
                    </a:lnTo>
                    <a:lnTo>
                      <a:pt x="1843" y="4368"/>
                    </a:lnTo>
                    <a:lnTo>
                      <a:pt x="1833" y="4349"/>
                    </a:lnTo>
                    <a:lnTo>
                      <a:pt x="1825" y="4329"/>
                    </a:lnTo>
                    <a:lnTo>
                      <a:pt x="1818" y="4310"/>
                    </a:lnTo>
                    <a:lnTo>
                      <a:pt x="1813" y="4292"/>
                    </a:lnTo>
                    <a:lnTo>
                      <a:pt x="1808" y="4272"/>
                    </a:lnTo>
                    <a:lnTo>
                      <a:pt x="1805" y="4253"/>
                    </a:lnTo>
                    <a:lnTo>
                      <a:pt x="1803" y="4234"/>
                    </a:lnTo>
                    <a:lnTo>
                      <a:pt x="1802" y="4215"/>
                    </a:lnTo>
                    <a:lnTo>
                      <a:pt x="1802" y="4196"/>
                    </a:lnTo>
                    <a:lnTo>
                      <a:pt x="1802" y="4178"/>
                    </a:lnTo>
                    <a:lnTo>
                      <a:pt x="1804" y="4159"/>
                    </a:lnTo>
                    <a:lnTo>
                      <a:pt x="1807" y="4141"/>
                    </a:lnTo>
                    <a:lnTo>
                      <a:pt x="1810" y="4123"/>
                    </a:lnTo>
                    <a:lnTo>
                      <a:pt x="1814" y="4105"/>
                    </a:lnTo>
                    <a:lnTo>
                      <a:pt x="1819" y="4087"/>
                    </a:lnTo>
                    <a:lnTo>
                      <a:pt x="1825" y="4070"/>
                    </a:lnTo>
                    <a:lnTo>
                      <a:pt x="1831" y="4053"/>
                    </a:lnTo>
                    <a:lnTo>
                      <a:pt x="1839" y="4035"/>
                    </a:lnTo>
                    <a:lnTo>
                      <a:pt x="1846" y="4018"/>
                    </a:lnTo>
                    <a:lnTo>
                      <a:pt x="1854" y="4001"/>
                    </a:lnTo>
                    <a:lnTo>
                      <a:pt x="1862" y="3984"/>
                    </a:lnTo>
                    <a:lnTo>
                      <a:pt x="1880" y="3951"/>
                    </a:lnTo>
                    <a:lnTo>
                      <a:pt x="1900" y="3919"/>
                    </a:lnTo>
                    <a:lnTo>
                      <a:pt x="1920" y="3887"/>
                    </a:lnTo>
                    <a:lnTo>
                      <a:pt x="1942" y="3857"/>
                    </a:lnTo>
                    <a:lnTo>
                      <a:pt x="1963" y="3827"/>
                    </a:lnTo>
                    <a:lnTo>
                      <a:pt x="1985" y="3798"/>
                    </a:lnTo>
                    <a:lnTo>
                      <a:pt x="3459" y="1823"/>
                    </a:lnTo>
                    <a:lnTo>
                      <a:pt x="1191" y="1823"/>
                    </a:lnTo>
                    <a:lnTo>
                      <a:pt x="284" y="3038"/>
                    </a:lnTo>
                    <a:lnTo>
                      <a:pt x="228" y="3114"/>
                    </a:lnTo>
                    <a:lnTo>
                      <a:pt x="174" y="3187"/>
                    </a:lnTo>
                    <a:lnTo>
                      <a:pt x="150" y="3224"/>
                    </a:lnTo>
                    <a:lnTo>
                      <a:pt x="126" y="3261"/>
                    </a:lnTo>
                    <a:lnTo>
                      <a:pt x="105" y="3297"/>
                    </a:lnTo>
                    <a:lnTo>
                      <a:pt x="85" y="3334"/>
                    </a:lnTo>
                    <a:lnTo>
                      <a:pt x="66" y="3371"/>
                    </a:lnTo>
                    <a:lnTo>
                      <a:pt x="50" y="3408"/>
                    </a:lnTo>
                    <a:lnTo>
                      <a:pt x="42" y="3427"/>
                    </a:lnTo>
                    <a:lnTo>
                      <a:pt x="36" y="3446"/>
                    </a:lnTo>
                    <a:lnTo>
                      <a:pt x="28" y="3465"/>
                    </a:lnTo>
                    <a:lnTo>
                      <a:pt x="23" y="3484"/>
                    </a:lnTo>
                    <a:lnTo>
                      <a:pt x="17" y="3504"/>
                    </a:lnTo>
                    <a:lnTo>
                      <a:pt x="13" y="3523"/>
                    </a:lnTo>
                    <a:lnTo>
                      <a:pt x="9" y="3543"/>
                    </a:lnTo>
                    <a:lnTo>
                      <a:pt x="6" y="3563"/>
                    </a:lnTo>
                    <a:lnTo>
                      <a:pt x="3" y="3584"/>
                    </a:lnTo>
                    <a:lnTo>
                      <a:pt x="2" y="3604"/>
                    </a:lnTo>
                    <a:lnTo>
                      <a:pt x="1" y="3625"/>
                    </a:lnTo>
                    <a:lnTo>
                      <a:pt x="0" y="3647"/>
                    </a:lnTo>
                    <a:lnTo>
                      <a:pt x="1" y="3668"/>
                    </a:lnTo>
                    <a:lnTo>
                      <a:pt x="2" y="3689"/>
                    </a:lnTo>
                    <a:lnTo>
                      <a:pt x="3" y="3709"/>
                    </a:lnTo>
                    <a:lnTo>
                      <a:pt x="6" y="3730"/>
                    </a:lnTo>
                    <a:lnTo>
                      <a:pt x="9" y="3749"/>
                    </a:lnTo>
                    <a:lnTo>
                      <a:pt x="12" y="3769"/>
                    </a:lnTo>
                    <a:lnTo>
                      <a:pt x="16" y="3788"/>
                    </a:lnTo>
                    <a:lnTo>
                      <a:pt x="21" y="3807"/>
                    </a:lnTo>
                    <a:lnTo>
                      <a:pt x="27" y="3826"/>
                    </a:lnTo>
                    <a:lnTo>
                      <a:pt x="34" y="3844"/>
                    </a:lnTo>
                    <a:lnTo>
                      <a:pt x="40" y="3864"/>
                    </a:lnTo>
                    <a:lnTo>
                      <a:pt x="47" y="3882"/>
                    </a:lnTo>
                    <a:lnTo>
                      <a:pt x="63" y="3918"/>
                    </a:lnTo>
                    <a:lnTo>
                      <a:pt x="82" y="3955"/>
                    </a:lnTo>
                    <a:lnTo>
                      <a:pt x="101" y="3991"/>
                    </a:lnTo>
                    <a:lnTo>
                      <a:pt x="122" y="4027"/>
                    </a:lnTo>
                    <a:lnTo>
                      <a:pt x="146" y="4064"/>
                    </a:lnTo>
                    <a:lnTo>
                      <a:pt x="171" y="4101"/>
                    </a:lnTo>
                    <a:lnTo>
                      <a:pt x="224" y="4176"/>
                    </a:lnTo>
                    <a:lnTo>
                      <a:pt x="284" y="4255"/>
                    </a:lnTo>
                    <a:lnTo>
                      <a:pt x="510" y="4558"/>
                    </a:lnTo>
                    <a:lnTo>
                      <a:pt x="552" y="4615"/>
                    </a:lnTo>
                    <a:lnTo>
                      <a:pt x="595" y="4672"/>
                    </a:lnTo>
                    <a:lnTo>
                      <a:pt x="638" y="4728"/>
                    </a:lnTo>
                    <a:lnTo>
                      <a:pt x="682" y="4784"/>
                    </a:lnTo>
                    <a:lnTo>
                      <a:pt x="725" y="4838"/>
                    </a:lnTo>
                    <a:lnTo>
                      <a:pt x="770" y="4892"/>
                    </a:lnTo>
                    <a:lnTo>
                      <a:pt x="815" y="4945"/>
                    </a:lnTo>
                    <a:lnTo>
                      <a:pt x="860" y="4995"/>
                    </a:lnTo>
                    <a:lnTo>
                      <a:pt x="883" y="5020"/>
                    </a:lnTo>
                    <a:lnTo>
                      <a:pt x="906" y="5044"/>
                    </a:lnTo>
                    <a:lnTo>
                      <a:pt x="930" y="5068"/>
                    </a:lnTo>
                    <a:lnTo>
                      <a:pt x="954" y="5091"/>
                    </a:lnTo>
                    <a:lnTo>
                      <a:pt x="978" y="5114"/>
                    </a:lnTo>
                    <a:lnTo>
                      <a:pt x="1002" y="5135"/>
                    </a:lnTo>
                    <a:lnTo>
                      <a:pt x="1027" y="5157"/>
                    </a:lnTo>
                    <a:lnTo>
                      <a:pt x="1052" y="5177"/>
                    </a:lnTo>
                    <a:lnTo>
                      <a:pt x="1078" y="5198"/>
                    </a:lnTo>
                    <a:lnTo>
                      <a:pt x="1104" y="5217"/>
                    </a:lnTo>
                    <a:lnTo>
                      <a:pt x="1130" y="5236"/>
                    </a:lnTo>
                    <a:lnTo>
                      <a:pt x="1157" y="5254"/>
                    </a:lnTo>
                    <a:lnTo>
                      <a:pt x="1183" y="5271"/>
                    </a:lnTo>
                    <a:lnTo>
                      <a:pt x="1211" y="5287"/>
                    </a:lnTo>
                    <a:lnTo>
                      <a:pt x="1238" y="5304"/>
                    </a:lnTo>
                    <a:lnTo>
                      <a:pt x="1266" y="5318"/>
                    </a:lnTo>
                    <a:lnTo>
                      <a:pt x="1294" y="5331"/>
                    </a:lnTo>
                    <a:lnTo>
                      <a:pt x="1324" y="5345"/>
                    </a:lnTo>
                    <a:lnTo>
                      <a:pt x="1353" y="5357"/>
                    </a:lnTo>
                    <a:lnTo>
                      <a:pt x="1382" y="5368"/>
                    </a:lnTo>
                    <a:lnTo>
                      <a:pt x="1413" y="5378"/>
                    </a:lnTo>
                    <a:lnTo>
                      <a:pt x="1443" y="5388"/>
                    </a:lnTo>
                    <a:lnTo>
                      <a:pt x="1474" y="5397"/>
                    </a:lnTo>
                    <a:lnTo>
                      <a:pt x="1505" y="5405"/>
                    </a:lnTo>
                    <a:lnTo>
                      <a:pt x="1536" y="5413"/>
                    </a:lnTo>
                    <a:lnTo>
                      <a:pt x="1569" y="5421"/>
                    </a:lnTo>
                    <a:lnTo>
                      <a:pt x="1602" y="5427"/>
                    </a:lnTo>
                    <a:lnTo>
                      <a:pt x="1634" y="5433"/>
                    </a:lnTo>
                    <a:lnTo>
                      <a:pt x="1668" y="5438"/>
                    </a:lnTo>
                    <a:lnTo>
                      <a:pt x="1703" y="5442"/>
                    </a:lnTo>
                    <a:lnTo>
                      <a:pt x="1738" y="5446"/>
                    </a:lnTo>
                    <a:lnTo>
                      <a:pt x="1772" y="5450"/>
                    </a:lnTo>
                    <a:lnTo>
                      <a:pt x="1844" y="5456"/>
                    </a:lnTo>
                    <a:lnTo>
                      <a:pt x="1918" y="5462"/>
                    </a:lnTo>
                    <a:lnTo>
                      <a:pt x="1995" y="5465"/>
                    </a:lnTo>
                    <a:lnTo>
                      <a:pt x="2074" y="5467"/>
                    </a:lnTo>
                    <a:lnTo>
                      <a:pt x="2157" y="5469"/>
                    </a:lnTo>
                    <a:lnTo>
                      <a:pt x="2242" y="5469"/>
                    </a:lnTo>
                    <a:lnTo>
                      <a:pt x="2329" y="5470"/>
                    </a:lnTo>
                    <a:lnTo>
                      <a:pt x="2419" y="5470"/>
                    </a:lnTo>
                    <a:lnTo>
                      <a:pt x="3403" y="5470"/>
                    </a:lnTo>
                    <a:lnTo>
                      <a:pt x="3512" y="5469"/>
                    </a:lnTo>
                    <a:lnTo>
                      <a:pt x="3627" y="5469"/>
                    </a:lnTo>
                    <a:lnTo>
                      <a:pt x="3686" y="5468"/>
                    </a:lnTo>
                    <a:lnTo>
                      <a:pt x="3748" y="5466"/>
                    </a:lnTo>
                    <a:lnTo>
                      <a:pt x="3809" y="5464"/>
                    </a:lnTo>
                    <a:lnTo>
                      <a:pt x="3872" y="5461"/>
                    </a:lnTo>
                    <a:lnTo>
                      <a:pt x="3936" y="5456"/>
                    </a:lnTo>
                    <a:lnTo>
                      <a:pt x="4000" y="5452"/>
                    </a:lnTo>
                    <a:lnTo>
                      <a:pt x="4065" y="5446"/>
                    </a:lnTo>
                    <a:lnTo>
                      <a:pt x="4131" y="5439"/>
                    </a:lnTo>
                    <a:lnTo>
                      <a:pt x="4196" y="5431"/>
                    </a:lnTo>
                    <a:lnTo>
                      <a:pt x="4262" y="5422"/>
                    </a:lnTo>
                    <a:lnTo>
                      <a:pt x="4329" y="5410"/>
                    </a:lnTo>
                    <a:lnTo>
                      <a:pt x="4395" y="5398"/>
                    </a:lnTo>
                    <a:lnTo>
                      <a:pt x="4461" y="5384"/>
                    </a:lnTo>
                    <a:lnTo>
                      <a:pt x="4528" y="5368"/>
                    </a:lnTo>
                    <a:lnTo>
                      <a:pt x="4594" y="5350"/>
                    </a:lnTo>
                    <a:lnTo>
                      <a:pt x="4659" y="5330"/>
                    </a:lnTo>
                    <a:lnTo>
                      <a:pt x="4725" y="5309"/>
                    </a:lnTo>
                    <a:lnTo>
                      <a:pt x="4790" y="5284"/>
                    </a:lnTo>
                    <a:lnTo>
                      <a:pt x="4854" y="5257"/>
                    </a:lnTo>
                    <a:lnTo>
                      <a:pt x="4918" y="5229"/>
                    </a:lnTo>
                    <a:lnTo>
                      <a:pt x="4981" y="5198"/>
                    </a:lnTo>
                    <a:lnTo>
                      <a:pt x="5042" y="5164"/>
                    </a:lnTo>
                    <a:lnTo>
                      <a:pt x="5104" y="5127"/>
                    </a:lnTo>
                    <a:lnTo>
                      <a:pt x="5163" y="5087"/>
                    </a:lnTo>
                    <a:lnTo>
                      <a:pt x="5222" y="5045"/>
                    </a:lnTo>
                    <a:lnTo>
                      <a:pt x="5278" y="5000"/>
                    </a:lnTo>
                    <a:lnTo>
                      <a:pt x="5334" y="4952"/>
                    </a:lnTo>
                    <a:lnTo>
                      <a:pt x="5388" y="4900"/>
                    </a:lnTo>
                    <a:lnTo>
                      <a:pt x="5439" y="4845"/>
                    </a:lnTo>
                    <a:lnTo>
                      <a:pt x="5488" y="4790"/>
                    </a:lnTo>
                    <a:lnTo>
                      <a:pt x="5533" y="4733"/>
                    </a:lnTo>
                    <a:lnTo>
                      <a:pt x="5575" y="4675"/>
                    </a:lnTo>
                    <a:lnTo>
                      <a:pt x="5615" y="4617"/>
                    </a:lnTo>
                    <a:lnTo>
                      <a:pt x="5651" y="4556"/>
                    </a:lnTo>
                    <a:lnTo>
                      <a:pt x="5684" y="4496"/>
                    </a:lnTo>
                    <a:lnTo>
                      <a:pt x="5716" y="4435"/>
                    </a:lnTo>
                    <a:lnTo>
                      <a:pt x="5745" y="4374"/>
                    </a:lnTo>
                    <a:lnTo>
                      <a:pt x="5771" y="4312"/>
                    </a:lnTo>
                    <a:lnTo>
                      <a:pt x="5795" y="4250"/>
                    </a:lnTo>
                    <a:lnTo>
                      <a:pt x="5816" y="4189"/>
                    </a:lnTo>
                    <a:lnTo>
                      <a:pt x="5837" y="4127"/>
                    </a:lnTo>
                    <a:lnTo>
                      <a:pt x="5854" y="4066"/>
                    </a:lnTo>
                    <a:lnTo>
                      <a:pt x="5870" y="4005"/>
                    </a:lnTo>
                    <a:lnTo>
                      <a:pt x="5885" y="3946"/>
                    </a:lnTo>
                    <a:lnTo>
                      <a:pt x="5897" y="3886"/>
                    </a:lnTo>
                    <a:lnTo>
                      <a:pt x="5908" y="3828"/>
                    </a:lnTo>
                    <a:lnTo>
                      <a:pt x="5917" y="3771"/>
                    </a:lnTo>
                    <a:lnTo>
                      <a:pt x="5925" y="3715"/>
                    </a:lnTo>
                    <a:lnTo>
                      <a:pt x="5932" y="3660"/>
                    </a:lnTo>
                    <a:lnTo>
                      <a:pt x="5938" y="3607"/>
                    </a:lnTo>
                    <a:lnTo>
                      <a:pt x="5943" y="3555"/>
                    </a:lnTo>
                    <a:lnTo>
                      <a:pt x="5946" y="3506"/>
                    </a:lnTo>
                    <a:lnTo>
                      <a:pt x="5949" y="3458"/>
                    </a:lnTo>
                    <a:lnTo>
                      <a:pt x="5951" y="3413"/>
                    </a:lnTo>
                    <a:lnTo>
                      <a:pt x="5953" y="3369"/>
                    </a:lnTo>
                    <a:lnTo>
                      <a:pt x="5954" y="3328"/>
                    </a:lnTo>
                    <a:lnTo>
                      <a:pt x="5955" y="3254"/>
                    </a:lnTo>
                    <a:lnTo>
                      <a:pt x="5955" y="3190"/>
                    </a:lnTo>
                    <a:lnTo>
                      <a:pt x="5955" y="2280"/>
                    </a:lnTo>
                    <a:lnTo>
                      <a:pt x="5955" y="2216"/>
                    </a:lnTo>
                    <a:lnTo>
                      <a:pt x="5954" y="2142"/>
                    </a:lnTo>
                    <a:lnTo>
                      <a:pt x="5953" y="2101"/>
                    </a:lnTo>
                    <a:lnTo>
                      <a:pt x="5951" y="2057"/>
                    </a:lnTo>
                    <a:lnTo>
                      <a:pt x="5949" y="2012"/>
                    </a:lnTo>
                    <a:lnTo>
                      <a:pt x="5946" y="1964"/>
                    </a:lnTo>
                    <a:lnTo>
                      <a:pt x="5943" y="1915"/>
                    </a:lnTo>
                    <a:lnTo>
                      <a:pt x="5938" y="1863"/>
                    </a:lnTo>
                    <a:lnTo>
                      <a:pt x="5932" y="1810"/>
                    </a:lnTo>
                    <a:lnTo>
                      <a:pt x="5925" y="1756"/>
                    </a:lnTo>
                    <a:lnTo>
                      <a:pt x="5917" y="1699"/>
                    </a:lnTo>
                    <a:lnTo>
                      <a:pt x="5908" y="1642"/>
                    </a:lnTo>
                    <a:lnTo>
                      <a:pt x="5897" y="1583"/>
                    </a:lnTo>
                    <a:lnTo>
                      <a:pt x="5885" y="1524"/>
                    </a:lnTo>
                    <a:lnTo>
                      <a:pt x="5870" y="1464"/>
                    </a:lnTo>
                    <a:lnTo>
                      <a:pt x="5854" y="1404"/>
                    </a:lnTo>
                    <a:lnTo>
                      <a:pt x="5837" y="1342"/>
                    </a:lnTo>
                    <a:lnTo>
                      <a:pt x="5816" y="1281"/>
                    </a:lnTo>
                    <a:lnTo>
                      <a:pt x="5795" y="1219"/>
                    </a:lnTo>
                    <a:lnTo>
                      <a:pt x="5771" y="1158"/>
                    </a:lnTo>
                    <a:lnTo>
                      <a:pt x="5745" y="1096"/>
                    </a:lnTo>
                    <a:lnTo>
                      <a:pt x="5716" y="1035"/>
                    </a:lnTo>
                    <a:lnTo>
                      <a:pt x="5684" y="974"/>
                    </a:lnTo>
                    <a:lnTo>
                      <a:pt x="5651" y="914"/>
                    </a:lnTo>
                    <a:lnTo>
                      <a:pt x="5615" y="854"/>
                    </a:lnTo>
                    <a:lnTo>
                      <a:pt x="5575" y="795"/>
                    </a:lnTo>
                    <a:lnTo>
                      <a:pt x="5533" y="737"/>
                    </a:lnTo>
                    <a:lnTo>
                      <a:pt x="5488" y="680"/>
                    </a:lnTo>
                    <a:lnTo>
                      <a:pt x="5439" y="624"/>
                    </a:lnTo>
                    <a:lnTo>
                      <a:pt x="5388" y="570"/>
                    </a:lnTo>
                    <a:lnTo>
                      <a:pt x="5334" y="519"/>
                    </a:lnTo>
                    <a:lnTo>
                      <a:pt x="5278" y="470"/>
                    </a:lnTo>
                    <a:lnTo>
                      <a:pt x="5222" y="425"/>
                    </a:lnTo>
                    <a:lnTo>
                      <a:pt x="5163" y="382"/>
                    </a:lnTo>
                    <a:lnTo>
                      <a:pt x="5104" y="343"/>
                    </a:lnTo>
                    <a:lnTo>
                      <a:pt x="5042" y="306"/>
                    </a:lnTo>
                    <a:lnTo>
                      <a:pt x="4981" y="272"/>
                    </a:lnTo>
                    <a:lnTo>
                      <a:pt x="4918" y="241"/>
                    </a:lnTo>
                    <a:lnTo>
                      <a:pt x="4854" y="212"/>
                    </a:lnTo>
                    <a:lnTo>
                      <a:pt x="4790" y="186"/>
                    </a:lnTo>
                    <a:lnTo>
                      <a:pt x="4725" y="162"/>
                    </a:lnTo>
                    <a:lnTo>
                      <a:pt x="4659" y="139"/>
                    </a:lnTo>
                    <a:lnTo>
                      <a:pt x="4594" y="120"/>
                    </a:lnTo>
                    <a:lnTo>
                      <a:pt x="4528" y="103"/>
                    </a:lnTo>
                    <a:lnTo>
                      <a:pt x="4461" y="86"/>
                    </a:lnTo>
                    <a:lnTo>
                      <a:pt x="4395" y="72"/>
                    </a:lnTo>
                    <a:lnTo>
                      <a:pt x="4329" y="59"/>
                    </a:lnTo>
                    <a:lnTo>
                      <a:pt x="4262" y="48"/>
                    </a:lnTo>
                    <a:lnTo>
                      <a:pt x="4196" y="39"/>
                    </a:lnTo>
                    <a:lnTo>
                      <a:pt x="4131" y="31"/>
                    </a:lnTo>
                    <a:lnTo>
                      <a:pt x="4065" y="24"/>
                    </a:lnTo>
                    <a:lnTo>
                      <a:pt x="4000" y="18"/>
                    </a:lnTo>
                    <a:lnTo>
                      <a:pt x="3936" y="13"/>
                    </a:lnTo>
                    <a:lnTo>
                      <a:pt x="3872" y="10"/>
                    </a:lnTo>
                    <a:lnTo>
                      <a:pt x="3809" y="7"/>
                    </a:lnTo>
                    <a:lnTo>
                      <a:pt x="3748" y="5"/>
                    </a:lnTo>
                    <a:lnTo>
                      <a:pt x="3686" y="3"/>
                    </a:lnTo>
                    <a:lnTo>
                      <a:pt x="3627" y="2"/>
                    </a:lnTo>
                    <a:lnTo>
                      <a:pt x="3512" y="1"/>
                    </a:lnTo>
                    <a:lnTo>
                      <a:pt x="3403" y="1"/>
                    </a:lnTo>
                    <a:lnTo>
                      <a:pt x="1833" y="0"/>
                    </a:lnTo>
                    <a:lnTo>
                      <a:pt x="1775" y="0"/>
                    </a:lnTo>
                    <a:lnTo>
                      <a:pt x="1714" y="2"/>
                    </a:lnTo>
                    <a:lnTo>
                      <a:pt x="1683" y="5"/>
                    </a:lnTo>
                    <a:lnTo>
                      <a:pt x="1652" y="8"/>
                    </a:lnTo>
                    <a:lnTo>
                      <a:pt x="1619" y="12"/>
                    </a:lnTo>
                    <a:lnTo>
                      <a:pt x="1587" y="19"/>
                    </a:lnTo>
                    <a:lnTo>
                      <a:pt x="1556" y="27"/>
                    </a:lnTo>
                    <a:lnTo>
                      <a:pt x="1524" y="37"/>
                    </a:lnTo>
                    <a:lnTo>
                      <a:pt x="1508" y="43"/>
                    </a:lnTo>
                    <a:lnTo>
                      <a:pt x="1492" y="49"/>
                    </a:lnTo>
                    <a:lnTo>
                      <a:pt x="1476" y="56"/>
                    </a:lnTo>
                    <a:lnTo>
                      <a:pt x="1461" y="65"/>
                    </a:lnTo>
                    <a:lnTo>
                      <a:pt x="1446" y="73"/>
                    </a:lnTo>
                    <a:lnTo>
                      <a:pt x="1430" y="82"/>
                    </a:lnTo>
                    <a:lnTo>
                      <a:pt x="1415" y="91"/>
                    </a:lnTo>
                    <a:lnTo>
                      <a:pt x="1400" y="103"/>
                    </a:lnTo>
                    <a:lnTo>
                      <a:pt x="1385" y="114"/>
                    </a:lnTo>
                    <a:lnTo>
                      <a:pt x="1370" y="126"/>
                    </a:lnTo>
                    <a:lnTo>
                      <a:pt x="1356" y="138"/>
                    </a:lnTo>
                    <a:lnTo>
                      <a:pt x="1341" y="153"/>
                    </a:lnTo>
                    <a:lnTo>
                      <a:pt x="1328" y="167"/>
                    </a:lnTo>
                    <a:lnTo>
                      <a:pt x="1315" y="182"/>
                    </a:lnTo>
                    <a:lnTo>
                      <a:pt x="1303" y="196"/>
                    </a:lnTo>
                    <a:lnTo>
                      <a:pt x="1291" y="211"/>
                    </a:lnTo>
                    <a:lnTo>
                      <a:pt x="1281" y="226"/>
                    </a:lnTo>
                    <a:lnTo>
                      <a:pt x="1272" y="241"/>
                    </a:lnTo>
                    <a:lnTo>
                      <a:pt x="1263" y="256"/>
                    </a:lnTo>
                    <a:lnTo>
                      <a:pt x="1255" y="272"/>
                    </a:lnTo>
                    <a:lnTo>
                      <a:pt x="1247" y="288"/>
                    </a:lnTo>
                    <a:lnTo>
                      <a:pt x="1240" y="304"/>
                    </a:lnTo>
                    <a:lnTo>
                      <a:pt x="1233" y="319"/>
                    </a:lnTo>
                    <a:lnTo>
                      <a:pt x="1228" y="335"/>
                    </a:lnTo>
                    <a:lnTo>
                      <a:pt x="1218" y="367"/>
                    </a:lnTo>
                    <a:lnTo>
                      <a:pt x="1210" y="399"/>
                    </a:lnTo>
                    <a:lnTo>
                      <a:pt x="1204" y="432"/>
                    </a:lnTo>
                    <a:lnTo>
                      <a:pt x="1199" y="464"/>
                    </a:lnTo>
                    <a:lnTo>
                      <a:pt x="1195" y="495"/>
                    </a:lnTo>
                    <a:lnTo>
                      <a:pt x="1193" y="526"/>
                    </a:lnTo>
                    <a:lnTo>
                      <a:pt x="1191" y="588"/>
                    </a:lnTo>
                    <a:lnTo>
                      <a:pt x="1191" y="646"/>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sp>
            <p:nvSpPr>
              <p:cNvPr id="33804" name="Freeform 16"/>
              <p:cNvSpPr>
                <a:spLocks noChangeAspect="1"/>
              </p:cNvSpPr>
              <p:nvPr/>
            </p:nvSpPr>
            <p:spPr bwMode="auto">
              <a:xfrm>
                <a:off x="5252" y="3998"/>
                <a:ext cx="151" cy="111"/>
              </a:xfrm>
              <a:custGeom>
                <a:avLst/>
                <a:gdLst>
                  <a:gd name="T0" fmla="*/ 0 w 4991"/>
                  <a:gd name="T1" fmla="*/ 0 h 3647"/>
                  <a:gd name="T2" fmla="*/ 0 w 4991"/>
                  <a:gd name="T3" fmla="*/ 0 h 3647"/>
                  <a:gd name="T4" fmla="*/ 0 w 4991"/>
                  <a:gd name="T5" fmla="*/ 0 h 3647"/>
                  <a:gd name="T6" fmla="*/ 0 w 4991"/>
                  <a:gd name="T7" fmla="*/ 0 h 3647"/>
                  <a:gd name="T8" fmla="*/ 0 w 4991"/>
                  <a:gd name="T9" fmla="*/ 0 h 3647"/>
                  <a:gd name="T10" fmla="*/ 0 60000 65536"/>
                  <a:gd name="T11" fmla="*/ 0 60000 65536"/>
                  <a:gd name="T12" fmla="*/ 0 60000 65536"/>
                  <a:gd name="T13" fmla="*/ 0 60000 65536"/>
                  <a:gd name="T14" fmla="*/ 0 60000 65536"/>
                  <a:gd name="T15" fmla="*/ 0 w 4991"/>
                  <a:gd name="T16" fmla="*/ 0 h 3647"/>
                  <a:gd name="T17" fmla="*/ 4991 w 4991"/>
                  <a:gd name="T18" fmla="*/ 3647 h 3647"/>
                </a:gdLst>
                <a:ahLst/>
                <a:cxnLst>
                  <a:cxn ang="T10">
                    <a:pos x="T0" y="T1"/>
                  </a:cxn>
                  <a:cxn ang="T11">
                    <a:pos x="T2" y="T3"/>
                  </a:cxn>
                  <a:cxn ang="T12">
                    <a:pos x="T4" y="T5"/>
                  </a:cxn>
                  <a:cxn ang="T13">
                    <a:pos x="T6" y="T7"/>
                  </a:cxn>
                  <a:cxn ang="T14">
                    <a:pos x="T8" y="T9"/>
                  </a:cxn>
                </a:cxnLst>
                <a:rect l="T15" t="T16" r="T17" b="T18"/>
                <a:pathLst>
                  <a:path w="4991" h="3647">
                    <a:moveTo>
                      <a:pt x="2722" y="0"/>
                    </a:moveTo>
                    <a:lnTo>
                      <a:pt x="4991" y="0"/>
                    </a:lnTo>
                    <a:lnTo>
                      <a:pt x="2268" y="3647"/>
                    </a:lnTo>
                    <a:lnTo>
                      <a:pt x="0" y="3647"/>
                    </a:lnTo>
                    <a:lnTo>
                      <a:pt x="2722" y="0"/>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sp>
            <p:nvSpPr>
              <p:cNvPr id="33805" name="Freeform 17"/>
              <p:cNvSpPr>
                <a:spLocks noChangeAspect="1"/>
              </p:cNvSpPr>
              <p:nvPr/>
            </p:nvSpPr>
            <p:spPr bwMode="auto">
              <a:xfrm>
                <a:off x="5066" y="3998"/>
                <a:ext cx="208" cy="166"/>
              </a:xfrm>
              <a:custGeom>
                <a:avLst/>
                <a:gdLst>
                  <a:gd name="T0" fmla="*/ 0 w 6864"/>
                  <a:gd name="T1" fmla="*/ 0 h 5470"/>
                  <a:gd name="T2" fmla="*/ 0 w 6864"/>
                  <a:gd name="T3" fmla="*/ 0 h 5470"/>
                  <a:gd name="T4" fmla="*/ 0 w 6864"/>
                  <a:gd name="T5" fmla="*/ 0 h 5470"/>
                  <a:gd name="T6" fmla="*/ 0 w 6864"/>
                  <a:gd name="T7" fmla="*/ 0 h 5470"/>
                  <a:gd name="T8" fmla="*/ 0 w 6864"/>
                  <a:gd name="T9" fmla="*/ 0 h 5470"/>
                  <a:gd name="T10" fmla="*/ 0 w 6864"/>
                  <a:gd name="T11" fmla="*/ 0 h 5470"/>
                  <a:gd name="T12" fmla="*/ 0 w 6864"/>
                  <a:gd name="T13" fmla="*/ 0 h 5470"/>
                  <a:gd name="T14" fmla="*/ 0 w 6864"/>
                  <a:gd name="T15" fmla="*/ 0 h 5470"/>
                  <a:gd name="T16" fmla="*/ 0 w 6864"/>
                  <a:gd name="T17" fmla="*/ 0 h 5470"/>
                  <a:gd name="T18" fmla="*/ 0 w 6864"/>
                  <a:gd name="T19" fmla="*/ 0 h 5470"/>
                  <a:gd name="T20" fmla="*/ 0 w 6864"/>
                  <a:gd name="T21" fmla="*/ 0 h 5470"/>
                  <a:gd name="T22" fmla="*/ 0 w 6864"/>
                  <a:gd name="T23" fmla="*/ 0 h 5470"/>
                  <a:gd name="T24" fmla="*/ 0 w 6864"/>
                  <a:gd name="T25" fmla="*/ 0 h 5470"/>
                  <a:gd name="T26" fmla="*/ 0 w 6864"/>
                  <a:gd name="T27" fmla="*/ 0 h 5470"/>
                  <a:gd name="T28" fmla="*/ 0 w 6864"/>
                  <a:gd name="T29" fmla="*/ 0 h 5470"/>
                  <a:gd name="T30" fmla="*/ 0 w 6864"/>
                  <a:gd name="T31" fmla="*/ 0 h 5470"/>
                  <a:gd name="T32" fmla="*/ 0 w 6864"/>
                  <a:gd name="T33" fmla="*/ 0 h 5470"/>
                  <a:gd name="T34" fmla="*/ 0 w 6864"/>
                  <a:gd name="T35" fmla="*/ 0 h 5470"/>
                  <a:gd name="T36" fmla="*/ 0 w 6864"/>
                  <a:gd name="T37" fmla="*/ 0 h 5470"/>
                  <a:gd name="T38" fmla="*/ 0 w 6864"/>
                  <a:gd name="T39" fmla="*/ 0 h 5470"/>
                  <a:gd name="T40" fmla="*/ 0 w 6864"/>
                  <a:gd name="T41" fmla="*/ 0 h 5470"/>
                  <a:gd name="T42" fmla="*/ 0 w 6864"/>
                  <a:gd name="T43" fmla="*/ 0 h 5470"/>
                  <a:gd name="T44" fmla="*/ 0 w 6864"/>
                  <a:gd name="T45" fmla="*/ 0 h 5470"/>
                  <a:gd name="T46" fmla="*/ 0 w 6864"/>
                  <a:gd name="T47" fmla="*/ 0 h 5470"/>
                  <a:gd name="T48" fmla="*/ 0 w 6864"/>
                  <a:gd name="T49" fmla="*/ 0 h 5470"/>
                  <a:gd name="T50" fmla="*/ 0 w 6864"/>
                  <a:gd name="T51" fmla="*/ 0 h 5470"/>
                  <a:gd name="T52" fmla="*/ 0 w 6864"/>
                  <a:gd name="T53" fmla="*/ 0 h 5470"/>
                  <a:gd name="T54" fmla="*/ 0 w 6864"/>
                  <a:gd name="T55" fmla="*/ 0 h 5470"/>
                  <a:gd name="T56" fmla="*/ 0 w 6864"/>
                  <a:gd name="T57" fmla="*/ 0 h 5470"/>
                  <a:gd name="T58" fmla="*/ 0 w 6864"/>
                  <a:gd name="T59" fmla="*/ 0 h 5470"/>
                  <a:gd name="T60" fmla="*/ 0 w 6864"/>
                  <a:gd name="T61" fmla="*/ 0 h 5470"/>
                  <a:gd name="T62" fmla="*/ 0 w 6864"/>
                  <a:gd name="T63" fmla="*/ 0 h 5470"/>
                  <a:gd name="T64" fmla="*/ 0 w 6864"/>
                  <a:gd name="T65" fmla="*/ 0 h 5470"/>
                  <a:gd name="T66" fmla="*/ 0 w 6864"/>
                  <a:gd name="T67" fmla="*/ 0 h 5470"/>
                  <a:gd name="T68" fmla="*/ 0 w 6864"/>
                  <a:gd name="T69" fmla="*/ 0 h 5470"/>
                  <a:gd name="T70" fmla="*/ 0 w 6864"/>
                  <a:gd name="T71" fmla="*/ 0 h 5470"/>
                  <a:gd name="T72" fmla="*/ 0 w 6864"/>
                  <a:gd name="T73" fmla="*/ 0 h 5470"/>
                  <a:gd name="T74" fmla="*/ 0 w 6864"/>
                  <a:gd name="T75" fmla="*/ 0 h 5470"/>
                  <a:gd name="T76" fmla="*/ 0 w 6864"/>
                  <a:gd name="T77" fmla="*/ 0 h 5470"/>
                  <a:gd name="T78" fmla="*/ 0 w 6864"/>
                  <a:gd name="T79" fmla="*/ 0 h 5470"/>
                  <a:gd name="T80" fmla="*/ 0 w 6864"/>
                  <a:gd name="T81" fmla="*/ 0 h 5470"/>
                  <a:gd name="T82" fmla="*/ 0 w 6864"/>
                  <a:gd name="T83" fmla="*/ 0 h 5470"/>
                  <a:gd name="T84" fmla="*/ 0 w 6864"/>
                  <a:gd name="T85" fmla="*/ 0 h 5470"/>
                  <a:gd name="T86" fmla="*/ 0 w 6864"/>
                  <a:gd name="T87" fmla="*/ 0 h 5470"/>
                  <a:gd name="T88" fmla="*/ 0 w 6864"/>
                  <a:gd name="T89" fmla="*/ 0 h 5470"/>
                  <a:gd name="T90" fmla="*/ 0 w 6864"/>
                  <a:gd name="T91" fmla="*/ 0 h 5470"/>
                  <a:gd name="T92" fmla="*/ 0 w 6864"/>
                  <a:gd name="T93" fmla="*/ 0 h 5470"/>
                  <a:gd name="T94" fmla="*/ 0 w 6864"/>
                  <a:gd name="T95" fmla="*/ 0 h 5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64"/>
                  <a:gd name="T145" fmla="*/ 0 h 5470"/>
                  <a:gd name="T146" fmla="*/ 6864 w 6864"/>
                  <a:gd name="T147" fmla="*/ 5470 h 5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64" h="5470">
                    <a:moveTo>
                      <a:pt x="0" y="646"/>
                    </a:moveTo>
                    <a:lnTo>
                      <a:pt x="0" y="588"/>
                    </a:lnTo>
                    <a:lnTo>
                      <a:pt x="2" y="526"/>
                    </a:lnTo>
                    <a:lnTo>
                      <a:pt x="5" y="495"/>
                    </a:lnTo>
                    <a:lnTo>
                      <a:pt x="8" y="464"/>
                    </a:lnTo>
                    <a:lnTo>
                      <a:pt x="12" y="431"/>
                    </a:lnTo>
                    <a:lnTo>
                      <a:pt x="19" y="399"/>
                    </a:lnTo>
                    <a:lnTo>
                      <a:pt x="27" y="367"/>
                    </a:lnTo>
                    <a:lnTo>
                      <a:pt x="37" y="336"/>
                    </a:lnTo>
                    <a:lnTo>
                      <a:pt x="43" y="319"/>
                    </a:lnTo>
                    <a:lnTo>
                      <a:pt x="49" y="304"/>
                    </a:lnTo>
                    <a:lnTo>
                      <a:pt x="56" y="288"/>
                    </a:lnTo>
                    <a:lnTo>
                      <a:pt x="63" y="272"/>
                    </a:lnTo>
                    <a:lnTo>
                      <a:pt x="72" y="257"/>
                    </a:lnTo>
                    <a:lnTo>
                      <a:pt x="81" y="241"/>
                    </a:lnTo>
                    <a:lnTo>
                      <a:pt x="91" y="226"/>
                    </a:lnTo>
                    <a:lnTo>
                      <a:pt x="101" y="210"/>
                    </a:lnTo>
                    <a:lnTo>
                      <a:pt x="112" y="196"/>
                    </a:lnTo>
                    <a:lnTo>
                      <a:pt x="125" y="181"/>
                    </a:lnTo>
                    <a:lnTo>
                      <a:pt x="138" y="166"/>
                    </a:lnTo>
                    <a:lnTo>
                      <a:pt x="151" y="152"/>
                    </a:lnTo>
                    <a:lnTo>
                      <a:pt x="165" y="139"/>
                    </a:lnTo>
                    <a:lnTo>
                      <a:pt x="180" y="125"/>
                    </a:lnTo>
                    <a:lnTo>
                      <a:pt x="195" y="113"/>
                    </a:lnTo>
                    <a:lnTo>
                      <a:pt x="209" y="102"/>
                    </a:lnTo>
                    <a:lnTo>
                      <a:pt x="225" y="92"/>
                    </a:lnTo>
                    <a:lnTo>
                      <a:pt x="240" y="82"/>
                    </a:lnTo>
                    <a:lnTo>
                      <a:pt x="255" y="73"/>
                    </a:lnTo>
                    <a:lnTo>
                      <a:pt x="271" y="65"/>
                    </a:lnTo>
                    <a:lnTo>
                      <a:pt x="286" y="57"/>
                    </a:lnTo>
                    <a:lnTo>
                      <a:pt x="301" y="49"/>
                    </a:lnTo>
                    <a:lnTo>
                      <a:pt x="318" y="43"/>
                    </a:lnTo>
                    <a:lnTo>
                      <a:pt x="333" y="37"/>
                    </a:lnTo>
                    <a:lnTo>
                      <a:pt x="365" y="27"/>
                    </a:lnTo>
                    <a:lnTo>
                      <a:pt x="397" y="20"/>
                    </a:lnTo>
                    <a:lnTo>
                      <a:pt x="429" y="14"/>
                    </a:lnTo>
                    <a:lnTo>
                      <a:pt x="460" y="8"/>
                    </a:lnTo>
                    <a:lnTo>
                      <a:pt x="492" y="5"/>
                    </a:lnTo>
                    <a:lnTo>
                      <a:pt x="524" y="2"/>
                    </a:lnTo>
                    <a:lnTo>
                      <a:pt x="584" y="0"/>
                    </a:lnTo>
                    <a:lnTo>
                      <a:pt x="642" y="0"/>
                    </a:lnTo>
                    <a:lnTo>
                      <a:pt x="4443" y="0"/>
                    </a:lnTo>
                    <a:lnTo>
                      <a:pt x="4534" y="0"/>
                    </a:lnTo>
                    <a:lnTo>
                      <a:pt x="4622" y="0"/>
                    </a:lnTo>
                    <a:lnTo>
                      <a:pt x="4707" y="1"/>
                    </a:lnTo>
                    <a:lnTo>
                      <a:pt x="4788" y="2"/>
                    </a:lnTo>
                    <a:lnTo>
                      <a:pt x="4868" y="5"/>
                    </a:lnTo>
                    <a:lnTo>
                      <a:pt x="4944" y="8"/>
                    </a:lnTo>
                    <a:lnTo>
                      <a:pt x="5019" y="14"/>
                    </a:lnTo>
                    <a:lnTo>
                      <a:pt x="5090" y="20"/>
                    </a:lnTo>
                    <a:lnTo>
                      <a:pt x="5126" y="23"/>
                    </a:lnTo>
                    <a:lnTo>
                      <a:pt x="5161" y="27"/>
                    </a:lnTo>
                    <a:lnTo>
                      <a:pt x="5195" y="32"/>
                    </a:lnTo>
                    <a:lnTo>
                      <a:pt x="5228" y="37"/>
                    </a:lnTo>
                    <a:lnTo>
                      <a:pt x="5261" y="43"/>
                    </a:lnTo>
                    <a:lnTo>
                      <a:pt x="5294" y="49"/>
                    </a:lnTo>
                    <a:lnTo>
                      <a:pt x="5326" y="57"/>
                    </a:lnTo>
                    <a:lnTo>
                      <a:pt x="5358" y="65"/>
                    </a:lnTo>
                    <a:lnTo>
                      <a:pt x="5390" y="73"/>
                    </a:lnTo>
                    <a:lnTo>
                      <a:pt x="5420" y="82"/>
                    </a:lnTo>
                    <a:lnTo>
                      <a:pt x="5451" y="92"/>
                    </a:lnTo>
                    <a:lnTo>
                      <a:pt x="5480" y="102"/>
                    </a:lnTo>
                    <a:lnTo>
                      <a:pt x="5510" y="113"/>
                    </a:lnTo>
                    <a:lnTo>
                      <a:pt x="5540" y="125"/>
                    </a:lnTo>
                    <a:lnTo>
                      <a:pt x="5568" y="139"/>
                    </a:lnTo>
                    <a:lnTo>
                      <a:pt x="5597" y="152"/>
                    </a:lnTo>
                    <a:lnTo>
                      <a:pt x="5624" y="167"/>
                    </a:lnTo>
                    <a:lnTo>
                      <a:pt x="5653" y="183"/>
                    </a:lnTo>
                    <a:lnTo>
                      <a:pt x="5679" y="199"/>
                    </a:lnTo>
                    <a:lnTo>
                      <a:pt x="5707" y="216"/>
                    </a:lnTo>
                    <a:lnTo>
                      <a:pt x="5733" y="234"/>
                    </a:lnTo>
                    <a:lnTo>
                      <a:pt x="5759" y="253"/>
                    </a:lnTo>
                    <a:lnTo>
                      <a:pt x="5785" y="272"/>
                    </a:lnTo>
                    <a:lnTo>
                      <a:pt x="5810" y="293"/>
                    </a:lnTo>
                    <a:lnTo>
                      <a:pt x="5836" y="313"/>
                    </a:lnTo>
                    <a:lnTo>
                      <a:pt x="5860" y="335"/>
                    </a:lnTo>
                    <a:lnTo>
                      <a:pt x="5885" y="357"/>
                    </a:lnTo>
                    <a:lnTo>
                      <a:pt x="5909" y="380"/>
                    </a:lnTo>
                    <a:lnTo>
                      <a:pt x="5933" y="402"/>
                    </a:lnTo>
                    <a:lnTo>
                      <a:pt x="5956" y="427"/>
                    </a:lnTo>
                    <a:lnTo>
                      <a:pt x="5980" y="450"/>
                    </a:lnTo>
                    <a:lnTo>
                      <a:pt x="6003" y="475"/>
                    </a:lnTo>
                    <a:lnTo>
                      <a:pt x="6048" y="526"/>
                    </a:lnTo>
                    <a:lnTo>
                      <a:pt x="6093" y="579"/>
                    </a:lnTo>
                    <a:lnTo>
                      <a:pt x="6138" y="632"/>
                    </a:lnTo>
                    <a:lnTo>
                      <a:pt x="6181" y="686"/>
                    </a:lnTo>
                    <a:lnTo>
                      <a:pt x="6225" y="742"/>
                    </a:lnTo>
                    <a:lnTo>
                      <a:pt x="6268" y="798"/>
                    </a:lnTo>
                    <a:lnTo>
                      <a:pt x="6309" y="855"/>
                    </a:lnTo>
                    <a:lnTo>
                      <a:pt x="6352" y="912"/>
                    </a:lnTo>
                    <a:lnTo>
                      <a:pt x="6579" y="1215"/>
                    </a:lnTo>
                    <a:lnTo>
                      <a:pt x="6638" y="1294"/>
                    </a:lnTo>
                    <a:lnTo>
                      <a:pt x="6692" y="1370"/>
                    </a:lnTo>
                    <a:lnTo>
                      <a:pt x="6717" y="1406"/>
                    </a:lnTo>
                    <a:lnTo>
                      <a:pt x="6740" y="1443"/>
                    </a:lnTo>
                    <a:lnTo>
                      <a:pt x="6762" y="1479"/>
                    </a:lnTo>
                    <a:lnTo>
                      <a:pt x="6782" y="1515"/>
                    </a:lnTo>
                    <a:lnTo>
                      <a:pt x="6800" y="1552"/>
                    </a:lnTo>
                    <a:lnTo>
                      <a:pt x="6816" y="1589"/>
                    </a:lnTo>
                    <a:lnTo>
                      <a:pt x="6824" y="1607"/>
                    </a:lnTo>
                    <a:lnTo>
                      <a:pt x="6830" y="1626"/>
                    </a:lnTo>
                    <a:lnTo>
                      <a:pt x="6836" y="1644"/>
                    </a:lnTo>
                    <a:lnTo>
                      <a:pt x="6842" y="1663"/>
                    </a:lnTo>
                    <a:lnTo>
                      <a:pt x="6846" y="1682"/>
                    </a:lnTo>
                    <a:lnTo>
                      <a:pt x="6852" y="1701"/>
                    </a:lnTo>
                    <a:lnTo>
                      <a:pt x="6855" y="1721"/>
                    </a:lnTo>
                    <a:lnTo>
                      <a:pt x="6858" y="1741"/>
                    </a:lnTo>
                    <a:lnTo>
                      <a:pt x="6861" y="1761"/>
                    </a:lnTo>
                    <a:lnTo>
                      <a:pt x="6862" y="1781"/>
                    </a:lnTo>
                    <a:lnTo>
                      <a:pt x="6863" y="1803"/>
                    </a:lnTo>
                    <a:lnTo>
                      <a:pt x="6864" y="1824"/>
                    </a:lnTo>
                    <a:lnTo>
                      <a:pt x="6863" y="1845"/>
                    </a:lnTo>
                    <a:lnTo>
                      <a:pt x="6862" y="1866"/>
                    </a:lnTo>
                    <a:lnTo>
                      <a:pt x="6860" y="1886"/>
                    </a:lnTo>
                    <a:lnTo>
                      <a:pt x="6858" y="1907"/>
                    </a:lnTo>
                    <a:lnTo>
                      <a:pt x="6855" y="1927"/>
                    </a:lnTo>
                    <a:lnTo>
                      <a:pt x="6850" y="1947"/>
                    </a:lnTo>
                    <a:lnTo>
                      <a:pt x="6845" y="1966"/>
                    </a:lnTo>
                    <a:lnTo>
                      <a:pt x="6840" y="1986"/>
                    </a:lnTo>
                    <a:lnTo>
                      <a:pt x="6834" y="2005"/>
                    </a:lnTo>
                    <a:lnTo>
                      <a:pt x="6828" y="2024"/>
                    </a:lnTo>
                    <a:lnTo>
                      <a:pt x="6821" y="2043"/>
                    </a:lnTo>
                    <a:lnTo>
                      <a:pt x="6814" y="2062"/>
                    </a:lnTo>
                    <a:lnTo>
                      <a:pt x="6797" y="2099"/>
                    </a:lnTo>
                    <a:lnTo>
                      <a:pt x="6778" y="2136"/>
                    </a:lnTo>
                    <a:lnTo>
                      <a:pt x="6758" y="2173"/>
                    </a:lnTo>
                    <a:lnTo>
                      <a:pt x="6736" y="2209"/>
                    </a:lnTo>
                    <a:lnTo>
                      <a:pt x="6713" y="2246"/>
                    </a:lnTo>
                    <a:lnTo>
                      <a:pt x="6688" y="2283"/>
                    </a:lnTo>
                    <a:lnTo>
                      <a:pt x="6635" y="2356"/>
                    </a:lnTo>
                    <a:lnTo>
                      <a:pt x="6579" y="2432"/>
                    </a:lnTo>
                    <a:lnTo>
                      <a:pt x="5672" y="3647"/>
                    </a:lnTo>
                    <a:lnTo>
                      <a:pt x="3404" y="3647"/>
                    </a:lnTo>
                    <a:lnTo>
                      <a:pt x="4877" y="1672"/>
                    </a:lnTo>
                    <a:lnTo>
                      <a:pt x="4898" y="1643"/>
                    </a:lnTo>
                    <a:lnTo>
                      <a:pt x="4920" y="1613"/>
                    </a:lnTo>
                    <a:lnTo>
                      <a:pt x="4941" y="1583"/>
                    </a:lnTo>
                    <a:lnTo>
                      <a:pt x="4962" y="1551"/>
                    </a:lnTo>
                    <a:lnTo>
                      <a:pt x="4982" y="1519"/>
                    </a:lnTo>
                    <a:lnTo>
                      <a:pt x="5001" y="1486"/>
                    </a:lnTo>
                    <a:lnTo>
                      <a:pt x="5009" y="1469"/>
                    </a:lnTo>
                    <a:lnTo>
                      <a:pt x="5017" y="1452"/>
                    </a:lnTo>
                    <a:lnTo>
                      <a:pt x="5024" y="1435"/>
                    </a:lnTo>
                    <a:lnTo>
                      <a:pt x="5031" y="1417"/>
                    </a:lnTo>
                    <a:lnTo>
                      <a:pt x="5037" y="1400"/>
                    </a:lnTo>
                    <a:lnTo>
                      <a:pt x="5043" y="1383"/>
                    </a:lnTo>
                    <a:lnTo>
                      <a:pt x="5049" y="1365"/>
                    </a:lnTo>
                    <a:lnTo>
                      <a:pt x="5053" y="1347"/>
                    </a:lnTo>
                    <a:lnTo>
                      <a:pt x="5056" y="1329"/>
                    </a:lnTo>
                    <a:lnTo>
                      <a:pt x="5059" y="1311"/>
                    </a:lnTo>
                    <a:lnTo>
                      <a:pt x="5061" y="1292"/>
                    </a:lnTo>
                    <a:lnTo>
                      <a:pt x="5061" y="1274"/>
                    </a:lnTo>
                    <a:lnTo>
                      <a:pt x="5061" y="1255"/>
                    </a:lnTo>
                    <a:lnTo>
                      <a:pt x="5060" y="1236"/>
                    </a:lnTo>
                    <a:lnTo>
                      <a:pt x="5058" y="1217"/>
                    </a:lnTo>
                    <a:lnTo>
                      <a:pt x="5055" y="1198"/>
                    </a:lnTo>
                    <a:lnTo>
                      <a:pt x="5050" y="1180"/>
                    </a:lnTo>
                    <a:lnTo>
                      <a:pt x="5044" y="1160"/>
                    </a:lnTo>
                    <a:lnTo>
                      <a:pt x="5037" y="1141"/>
                    </a:lnTo>
                    <a:lnTo>
                      <a:pt x="5029" y="1121"/>
                    </a:lnTo>
                    <a:lnTo>
                      <a:pt x="5020" y="1102"/>
                    </a:lnTo>
                    <a:lnTo>
                      <a:pt x="5010" y="1084"/>
                    </a:lnTo>
                    <a:lnTo>
                      <a:pt x="4999" y="1068"/>
                    </a:lnTo>
                    <a:lnTo>
                      <a:pt x="4987" y="1052"/>
                    </a:lnTo>
                    <a:lnTo>
                      <a:pt x="4974" y="1037"/>
                    </a:lnTo>
                    <a:lnTo>
                      <a:pt x="4962" y="1024"/>
                    </a:lnTo>
                    <a:lnTo>
                      <a:pt x="4947" y="1011"/>
                    </a:lnTo>
                    <a:lnTo>
                      <a:pt x="4933" y="1000"/>
                    </a:lnTo>
                    <a:lnTo>
                      <a:pt x="4918" y="990"/>
                    </a:lnTo>
                    <a:lnTo>
                      <a:pt x="4903" y="980"/>
                    </a:lnTo>
                    <a:lnTo>
                      <a:pt x="4886" y="971"/>
                    </a:lnTo>
                    <a:lnTo>
                      <a:pt x="4870" y="963"/>
                    </a:lnTo>
                    <a:lnTo>
                      <a:pt x="4853" y="956"/>
                    </a:lnTo>
                    <a:lnTo>
                      <a:pt x="4835" y="949"/>
                    </a:lnTo>
                    <a:lnTo>
                      <a:pt x="4818" y="944"/>
                    </a:lnTo>
                    <a:lnTo>
                      <a:pt x="4800" y="938"/>
                    </a:lnTo>
                    <a:lnTo>
                      <a:pt x="4782" y="933"/>
                    </a:lnTo>
                    <a:lnTo>
                      <a:pt x="4763" y="929"/>
                    </a:lnTo>
                    <a:lnTo>
                      <a:pt x="4744" y="926"/>
                    </a:lnTo>
                    <a:lnTo>
                      <a:pt x="4726" y="923"/>
                    </a:lnTo>
                    <a:lnTo>
                      <a:pt x="4687" y="918"/>
                    </a:lnTo>
                    <a:lnTo>
                      <a:pt x="4649" y="915"/>
                    </a:lnTo>
                    <a:lnTo>
                      <a:pt x="4611" y="913"/>
                    </a:lnTo>
                    <a:lnTo>
                      <a:pt x="4573" y="912"/>
                    </a:lnTo>
                    <a:lnTo>
                      <a:pt x="4536" y="912"/>
                    </a:lnTo>
                    <a:lnTo>
                      <a:pt x="4500" y="912"/>
                    </a:lnTo>
                    <a:lnTo>
                      <a:pt x="2723" y="912"/>
                    </a:lnTo>
                    <a:lnTo>
                      <a:pt x="2723" y="5470"/>
                    </a:lnTo>
                    <a:lnTo>
                      <a:pt x="908" y="5470"/>
                    </a:lnTo>
                    <a:lnTo>
                      <a:pt x="908" y="912"/>
                    </a:lnTo>
                    <a:lnTo>
                      <a:pt x="0" y="912"/>
                    </a:lnTo>
                    <a:lnTo>
                      <a:pt x="0" y="646"/>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grpSp>
      </p:grpSp>
      <p:sp>
        <p:nvSpPr>
          <p:cNvPr id="33796" name="Freeform 11"/>
          <p:cNvSpPr>
            <a:spLocks noChangeAspect="1"/>
          </p:cNvSpPr>
          <p:nvPr/>
        </p:nvSpPr>
        <p:spPr bwMode="auto">
          <a:xfrm>
            <a:off x="0" y="2817813"/>
            <a:ext cx="6661150" cy="727075"/>
          </a:xfrm>
          <a:custGeom>
            <a:avLst/>
            <a:gdLst>
              <a:gd name="T0" fmla="*/ 0 w 5675"/>
              <a:gd name="T1" fmla="*/ 2147483647 h 694"/>
              <a:gd name="T2" fmla="*/ 2147483647 w 5675"/>
              <a:gd name="T3" fmla="*/ 2147483647 h 694"/>
              <a:gd name="T4" fmla="*/ 2147483647 w 5675"/>
              <a:gd name="T5" fmla="*/ 2147483647 h 694"/>
              <a:gd name="T6" fmla="*/ 2147483647 w 5675"/>
              <a:gd name="T7" fmla="*/ 2147483647 h 694"/>
              <a:gd name="T8" fmla="*/ 2147483647 w 5675"/>
              <a:gd name="T9" fmla="*/ 1151370526 h 694"/>
              <a:gd name="T10" fmla="*/ 2147483647 w 5675"/>
              <a:gd name="T11" fmla="*/ 1151370526 h 694"/>
              <a:gd name="T12" fmla="*/ 2147483647 w 5675"/>
              <a:gd name="T13" fmla="*/ 1151370526 h 694"/>
              <a:gd name="T14" fmla="*/ 2147483647 w 5675"/>
              <a:gd name="T15" fmla="*/ 1151370526 h 694"/>
              <a:gd name="T16" fmla="*/ 2147483647 w 5675"/>
              <a:gd name="T17" fmla="*/ 2147483647 h 694"/>
              <a:gd name="T18" fmla="*/ 2147483647 w 5675"/>
              <a:gd name="T19" fmla="*/ 2147483647 h 694"/>
              <a:gd name="T20" fmla="*/ 2147483647 w 5675"/>
              <a:gd name="T21" fmla="*/ 2147483647 h 694"/>
              <a:gd name="T22" fmla="*/ 0 w 5675"/>
              <a:gd name="T23" fmla="*/ 2147483647 h 694"/>
              <a:gd name="T24" fmla="*/ 0 w 5675"/>
              <a:gd name="T25" fmla="*/ 2147483647 h 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75"/>
              <a:gd name="T40" fmla="*/ 0 h 694"/>
              <a:gd name="T41" fmla="*/ 5675 w 5675"/>
              <a:gd name="T42" fmla="*/ 694 h 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75" h="694">
                <a:moveTo>
                  <a:pt x="0" y="693"/>
                </a:moveTo>
                <a:lnTo>
                  <a:pt x="3767" y="694"/>
                </a:lnTo>
                <a:cubicBezTo>
                  <a:pt x="3919" y="694"/>
                  <a:pt x="3959" y="687"/>
                  <a:pt x="4061" y="603"/>
                </a:cubicBezTo>
                <a:lnTo>
                  <a:pt x="4378" y="190"/>
                </a:lnTo>
                <a:cubicBezTo>
                  <a:pt x="4477" y="99"/>
                  <a:pt x="4429" y="61"/>
                  <a:pt x="4654" y="57"/>
                </a:cubicBezTo>
                <a:cubicBezTo>
                  <a:pt x="4879" y="53"/>
                  <a:pt x="5505" y="65"/>
                  <a:pt x="5675" y="58"/>
                </a:cubicBezTo>
                <a:lnTo>
                  <a:pt x="5675" y="13"/>
                </a:lnTo>
                <a:lnTo>
                  <a:pt x="835" y="13"/>
                </a:lnTo>
                <a:cubicBezTo>
                  <a:pt x="716" y="18"/>
                  <a:pt x="670" y="0"/>
                  <a:pt x="577" y="94"/>
                </a:cubicBezTo>
                <a:lnTo>
                  <a:pt x="233" y="555"/>
                </a:lnTo>
                <a:cubicBezTo>
                  <a:pt x="148" y="646"/>
                  <a:pt x="106" y="627"/>
                  <a:pt x="67" y="641"/>
                </a:cubicBezTo>
                <a:lnTo>
                  <a:pt x="0" y="641"/>
                </a:lnTo>
                <a:lnTo>
                  <a:pt x="0" y="693"/>
                </a:lnTo>
                <a:close/>
              </a:path>
            </a:pathLst>
          </a:custGeom>
          <a:solidFill>
            <a:srgbClr val="E21A1A"/>
          </a:solidFill>
          <a:ln w="9525">
            <a:noFill/>
            <a:round/>
            <a:headEnd/>
            <a:tailEnd/>
          </a:ln>
        </p:spPr>
        <p:txBody>
          <a:bodyPr/>
          <a:lstStyle/>
          <a:p>
            <a:pPr defTabSz="457167"/>
            <a:endParaRPr lang="ru-RU" dirty="0" smtClean="0">
              <a:solidFill>
                <a:prstClr val="black"/>
              </a:solidFill>
              <a:ea typeface="ＭＳ Ｐゴシック"/>
            </a:endParaRPr>
          </a:p>
        </p:txBody>
      </p:sp>
      <p:sp>
        <p:nvSpPr>
          <p:cNvPr id="33797" name="Freeform 12"/>
          <p:cNvSpPr>
            <a:spLocks noChangeAspect="1"/>
          </p:cNvSpPr>
          <p:nvPr/>
        </p:nvSpPr>
        <p:spPr bwMode="auto">
          <a:xfrm>
            <a:off x="2478088" y="2817813"/>
            <a:ext cx="6661150" cy="725487"/>
          </a:xfrm>
          <a:custGeom>
            <a:avLst/>
            <a:gdLst>
              <a:gd name="T0" fmla="*/ 0 w 5675"/>
              <a:gd name="T1" fmla="*/ 2147483647 h 694"/>
              <a:gd name="T2" fmla="*/ 2147483647 w 5675"/>
              <a:gd name="T3" fmla="*/ 2147483647 h 694"/>
              <a:gd name="T4" fmla="*/ 2147483647 w 5675"/>
              <a:gd name="T5" fmla="*/ 2147483647 h 694"/>
              <a:gd name="T6" fmla="*/ 2147483647 w 5675"/>
              <a:gd name="T7" fmla="*/ 2147483647 h 694"/>
              <a:gd name="T8" fmla="*/ 2147483647 w 5675"/>
              <a:gd name="T9" fmla="*/ 1143067611 h 694"/>
              <a:gd name="T10" fmla="*/ 2147483647 w 5675"/>
              <a:gd name="T11" fmla="*/ 1143067611 h 694"/>
              <a:gd name="T12" fmla="*/ 2147483647 w 5675"/>
              <a:gd name="T13" fmla="*/ 1143067611 h 694"/>
              <a:gd name="T14" fmla="*/ 2147483647 w 5675"/>
              <a:gd name="T15" fmla="*/ 1143067611 h 694"/>
              <a:gd name="T16" fmla="*/ 2147483647 w 5675"/>
              <a:gd name="T17" fmla="*/ 2147483647 h 694"/>
              <a:gd name="T18" fmla="*/ 2147483647 w 5675"/>
              <a:gd name="T19" fmla="*/ 2147483647 h 694"/>
              <a:gd name="T20" fmla="*/ 2147483647 w 5675"/>
              <a:gd name="T21" fmla="*/ 2147483647 h 694"/>
              <a:gd name="T22" fmla="*/ 0 w 5675"/>
              <a:gd name="T23" fmla="*/ 2147483647 h 694"/>
              <a:gd name="T24" fmla="*/ 0 w 5675"/>
              <a:gd name="T25" fmla="*/ 2147483647 h 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75"/>
              <a:gd name="T40" fmla="*/ 0 h 694"/>
              <a:gd name="T41" fmla="*/ 5675 w 5675"/>
              <a:gd name="T42" fmla="*/ 694 h 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75" h="694">
                <a:moveTo>
                  <a:pt x="0" y="693"/>
                </a:moveTo>
                <a:lnTo>
                  <a:pt x="3767" y="694"/>
                </a:lnTo>
                <a:cubicBezTo>
                  <a:pt x="3919" y="694"/>
                  <a:pt x="3959" y="687"/>
                  <a:pt x="4061" y="603"/>
                </a:cubicBezTo>
                <a:lnTo>
                  <a:pt x="4378" y="190"/>
                </a:lnTo>
                <a:cubicBezTo>
                  <a:pt x="4477" y="99"/>
                  <a:pt x="4429" y="61"/>
                  <a:pt x="4654" y="57"/>
                </a:cubicBezTo>
                <a:cubicBezTo>
                  <a:pt x="4879" y="53"/>
                  <a:pt x="5505" y="65"/>
                  <a:pt x="5675" y="58"/>
                </a:cubicBezTo>
                <a:lnTo>
                  <a:pt x="5675" y="13"/>
                </a:lnTo>
                <a:lnTo>
                  <a:pt x="835" y="13"/>
                </a:lnTo>
                <a:cubicBezTo>
                  <a:pt x="716" y="18"/>
                  <a:pt x="670" y="0"/>
                  <a:pt x="577" y="94"/>
                </a:cubicBezTo>
                <a:lnTo>
                  <a:pt x="233" y="555"/>
                </a:lnTo>
                <a:cubicBezTo>
                  <a:pt x="148" y="646"/>
                  <a:pt x="106" y="627"/>
                  <a:pt x="67" y="641"/>
                </a:cubicBezTo>
                <a:lnTo>
                  <a:pt x="0" y="641"/>
                </a:lnTo>
                <a:lnTo>
                  <a:pt x="0" y="693"/>
                </a:lnTo>
                <a:close/>
              </a:path>
            </a:pathLst>
          </a:custGeom>
          <a:solidFill>
            <a:srgbClr val="E21A1A"/>
          </a:solidFill>
          <a:ln w="9525">
            <a:noFill/>
            <a:round/>
            <a:headEnd/>
            <a:tailEnd/>
          </a:ln>
        </p:spPr>
        <p:txBody>
          <a:bodyPr/>
          <a:lstStyle/>
          <a:p>
            <a:pPr defTabSz="457167"/>
            <a:endParaRPr lang="ru-RU" dirty="0" smtClean="0">
              <a:solidFill>
                <a:prstClr val="black"/>
              </a:solidFill>
              <a:ea typeface="ＭＳ Ｐゴシック"/>
            </a:endParaRPr>
          </a:p>
        </p:txBody>
      </p:sp>
      <p:sp>
        <p:nvSpPr>
          <p:cNvPr id="12" name="TextBox 57"/>
          <p:cNvSpPr txBox="1">
            <a:spLocks noChangeArrowheads="1"/>
          </p:cNvSpPr>
          <p:nvPr/>
        </p:nvSpPr>
        <p:spPr bwMode="auto">
          <a:xfrm>
            <a:off x="769674" y="2855562"/>
            <a:ext cx="6840000" cy="707886"/>
          </a:xfrm>
          <a:prstGeom prst="rect">
            <a:avLst/>
          </a:prstGeom>
          <a:noFill/>
          <a:ln w="9525">
            <a:noFill/>
            <a:miter lim="800000"/>
            <a:headEnd/>
            <a:tailEnd/>
          </a:ln>
        </p:spPr>
        <p:txBody>
          <a:bodyPr wrap="square">
            <a:spAutoFit/>
          </a:bodyPr>
          <a:lstStyle/>
          <a:p>
            <a:r>
              <a:rPr lang="ru-RU" sz="2000" b="1" dirty="0" smtClean="0">
                <a:solidFill>
                  <a:schemeClr val="bg1"/>
                </a:solidFill>
                <a:latin typeface="+mj-lt"/>
              </a:rPr>
              <a:t>Уходы вагонов </a:t>
            </a:r>
          </a:p>
          <a:p>
            <a:r>
              <a:rPr lang="ru-RU" sz="2000" b="1" dirty="0" smtClean="0">
                <a:solidFill>
                  <a:schemeClr val="bg1"/>
                </a:solidFill>
                <a:latin typeface="+mj-lt"/>
              </a:rPr>
              <a:t>1998 – 2019 г.</a:t>
            </a:r>
            <a:endParaRPr lang="ru-RU" sz="2000" b="1" dirty="0" smtClean="0">
              <a:solidFill>
                <a:schemeClr val="bg1"/>
              </a:solidFill>
              <a:latin typeface="+mj-lt"/>
              <a:ea typeface="ＭＳ Ｐゴシック"/>
            </a:endParaRPr>
          </a:p>
        </p:txBody>
      </p:sp>
      <p:sp>
        <p:nvSpPr>
          <p:cNvPr id="13" name="TextBox 3"/>
          <p:cNvSpPr txBox="1">
            <a:spLocks noChangeArrowheads="1"/>
          </p:cNvSpPr>
          <p:nvPr/>
        </p:nvSpPr>
        <p:spPr bwMode="auto">
          <a:xfrm>
            <a:off x="341808" y="3761107"/>
            <a:ext cx="8531530" cy="830997"/>
          </a:xfrm>
          <a:prstGeom prst="rect">
            <a:avLst/>
          </a:prstGeom>
          <a:noFill/>
          <a:ln w="9525">
            <a:noFill/>
            <a:miter lim="800000"/>
            <a:headEnd/>
            <a:tailEnd/>
          </a:ln>
        </p:spPr>
        <p:txBody>
          <a:bodyPr wrap="square">
            <a:spAutoFit/>
          </a:bodyPr>
          <a:lstStyle/>
          <a:p>
            <a:r>
              <a:rPr lang="ru-RU" sz="2000" i="1" dirty="0" smtClean="0"/>
              <a:t>Презентационный материал для проведения рабочих собраний</a:t>
            </a:r>
            <a:endParaRPr lang="ru-RU" sz="2000" i="1" dirty="0" smtClean="0">
              <a:ea typeface="ＭＳ Ｐゴシック"/>
            </a:endParaRPr>
          </a:p>
          <a:p>
            <a:pPr>
              <a:defRPr/>
            </a:pPr>
            <a:endParaRPr lang="ru-RU" sz="1400" b="1" dirty="0" smtClean="0">
              <a:ea typeface="ＭＳ Ｐゴシック" pitchFamily="34" charset="-128"/>
            </a:endParaRPr>
          </a:p>
          <a:p>
            <a:pPr>
              <a:defRPr/>
            </a:pPr>
            <a:endParaRPr lang="ru-RU" sz="1400" dirty="0" smtClean="0">
              <a:solidFill>
                <a:prstClr val="black"/>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105775" cy="3917950"/>
          </a:xfrm>
        </p:spPr>
        <p:txBody>
          <a:bodyPr>
            <a:normAutofit/>
          </a:bodyPr>
          <a:lstStyle/>
          <a:p>
            <a:pPr algn="ctr" eaLnBrk="1" hangingPunct="1">
              <a:spcBef>
                <a:spcPts val="600"/>
              </a:spcBef>
            </a:pPr>
            <a:r>
              <a:rPr lang="ru-RU" sz="4400" b="1" dirty="0" smtClean="0">
                <a:solidFill>
                  <a:srgbClr val="C00000"/>
                </a:solidFill>
              </a:rPr>
              <a:t>АВАРИЯ</a:t>
            </a:r>
            <a:r>
              <a:rPr lang="ru-RU" sz="2800" dirty="0" smtClean="0"/>
              <a:t> </a:t>
            </a:r>
            <a:r>
              <a:rPr lang="ru-RU" sz="4400" dirty="0" smtClean="0"/>
              <a:t> </a:t>
            </a:r>
          </a:p>
          <a:p>
            <a:pPr algn="ctr" eaLnBrk="1" hangingPunct="1">
              <a:spcBef>
                <a:spcPts val="600"/>
              </a:spcBef>
            </a:pPr>
            <a:r>
              <a:rPr kumimoji="0" lang="ru-RU" sz="4400" b="1" dirty="0" smtClean="0">
                <a:ea typeface="Arial" pitchFamily="34" charset="0"/>
              </a:rPr>
              <a:t>ст. Октябрьск</a:t>
            </a:r>
          </a:p>
          <a:p>
            <a:pPr algn="ctr" eaLnBrk="1" hangingPunct="1">
              <a:spcBef>
                <a:spcPts val="600"/>
              </a:spcBef>
            </a:pPr>
            <a:r>
              <a:rPr lang="ru-RU" sz="4400" dirty="0" smtClean="0"/>
              <a:t>Куйбышевской ж. д.</a:t>
            </a:r>
            <a:endParaRPr kumimoji="0" lang="ru-RU" sz="4400" b="1" dirty="0" smtClean="0">
              <a:ea typeface="Arial" pitchFamily="34" charset="0"/>
            </a:endParaRPr>
          </a:p>
          <a:p>
            <a:pPr indent="450850" algn="ctr" eaLnBrk="1" hangingPunct="1">
              <a:spcBef>
                <a:spcPts val="600"/>
              </a:spcBef>
            </a:pPr>
            <a:r>
              <a:rPr kumimoji="0" lang="ru-RU" sz="4400" b="1" dirty="0" smtClean="0">
                <a:ea typeface="Arial" pitchFamily="34" charset="0"/>
              </a:rPr>
              <a:t>22.02.2014 </a:t>
            </a:r>
          </a:p>
          <a:p>
            <a:pPr algn="ct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1015663"/>
          </a:xfrm>
          <a:prstGeom prst="rect">
            <a:avLst/>
          </a:prstGeom>
          <a:noFill/>
          <a:ln w="9525">
            <a:noFill/>
            <a:miter lim="800000"/>
            <a:headEnd/>
            <a:tailEnd/>
          </a:ln>
        </p:spPr>
        <p:txBody>
          <a:bodyPr wrap="square">
            <a:spAutoFit/>
          </a:bodyPr>
          <a:lstStyle/>
          <a:p>
            <a:pPr defTabSz="914400"/>
            <a:r>
              <a:rPr lang="ru-RU" sz="2000" dirty="0" smtClean="0"/>
              <a:t>Авария, допущенная по причине несанкционированного движения подвижного состава на станции Октябрьск Куйбышевской ж.д. </a:t>
            </a:r>
            <a:r>
              <a:rPr lang="ru-RU" sz="1600" i="1" dirty="0" smtClean="0"/>
              <a:t>(22.02.2014)</a:t>
            </a:r>
            <a:endParaRPr lang="ru-RU" sz="1600" i="1" dirty="0" smtClean="0">
              <a:solidFill>
                <a:srgbClr val="000000"/>
              </a:solidFill>
              <a:latin typeface="Verdana" pitchFamily="34" charset="0"/>
              <a:cs typeface="Arial" charset="0"/>
            </a:endParaRPr>
          </a:p>
          <a:p>
            <a:pPr defTabSz="914400"/>
            <a:endParaRPr lang="ru-RU" sz="2000" dirty="0">
              <a:solidFill>
                <a:srgbClr val="000000"/>
              </a:solidFill>
              <a:latin typeface="Verdana" pitchFamily="34" charset="0"/>
              <a:cs typeface="Arial" charset="0"/>
            </a:endParaRPr>
          </a:p>
        </p:txBody>
      </p:sp>
      <p:sp>
        <p:nvSpPr>
          <p:cNvPr id="41" name="TextBox 40"/>
          <p:cNvSpPr txBox="1"/>
          <p:nvPr/>
        </p:nvSpPr>
        <p:spPr>
          <a:xfrm>
            <a:off x="125045" y="636916"/>
            <a:ext cx="9018955" cy="584775"/>
          </a:xfrm>
          <a:prstGeom prst="rect">
            <a:avLst/>
          </a:prstGeom>
          <a:noFill/>
        </p:spPr>
        <p:txBody>
          <a:bodyPr wrap="square" rtlCol="0">
            <a:spAutoFit/>
          </a:bodyPr>
          <a:lstStyle/>
          <a:p>
            <a:r>
              <a:rPr lang="ru-RU" sz="1600" dirty="0" smtClean="0"/>
              <a:t>поезд</a:t>
            </a:r>
            <a:r>
              <a:rPr lang="ru-RU" dirty="0" smtClean="0"/>
              <a:t> </a:t>
            </a:r>
            <a:r>
              <a:rPr lang="ru-RU" sz="2000" b="1" dirty="0" smtClean="0">
                <a:solidFill>
                  <a:srgbClr val="C00000"/>
                </a:solidFill>
              </a:rPr>
              <a:t>73</a:t>
            </a:r>
            <a:r>
              <a:rPr lang="ru-RU" sz="3200" b="1" dirty="0" smtClean="0">
                <a:solidFill>
                  <a:srgbClr val="C00000"/>
                </a:solidFill>
              </a:rPr>
              <a:t> </a:t>
            </a:r>
            <a:r>
              <a:rPr lang="ru-RU" sz="1600" dirty="0" err="1" smtClean="0"/>
              <a:t>усл</a:t>
            </a:r>
            <a:r>
              <a:rPr lang="ru-RU" sz="1600" dirty="0" smtClean="0"/>
              <a:t>. ваг. принят на путь вместимостью </a:t>
            </a:r>
            <a:r>
              <a:rPr lang="ru-RU" sz="2000" b="1" dirty="0" smtClean="0">
                <a:solidFill>
                  <a:srgbClr val="C00000"/>
                </a:solidFill>
              </a:rPr>
              <a:t>71</a:t>
            </a:r>
            <a:r>
              <a:rPr lang="ru-RU" dirty="0" smtClean="0"/>
              <a:t> </a:t>
            </a:r>
            <a:r>
              <a:rPr lang="ru-RU" sz="1600" dirty="0" err="1" smtClean="0"/>
              <a:t>усл</a:t>
            </a:r>
            <a:r>
              <a:rPr lang="ru-RU" sz="1600" dirty="0" smtClean="0"/>
              <a:t>. ваг.</a:t>
            </a:r>
            <a:endParaRPr lang="ru-RU" sz="1600" b="1" i="1" dirty="0" smtClean="0">
              <a:solidFill>
                <a:srgbClr val="C00000"/>
              </a:solidFill>
            </a:endParaRPr>
          </a:p>
        </p:txBody>
      </p:sp>
      <p:sp>
        <p:nvSpPr>
          <p:cNvPr id="46" name="TextBox 45"/>
          <p:cNvSpPr txBox="1"/>
          <p:nvPr/>
        </p:nvSpPr>
        <p:spPr>
          <a:xfrm>
            <a:off x="6918370" y="1166277"/>
            <a:ext cx="1680665" cy="276999"/>
          </a:xfrm>
          <a:prstGeom prst="rect">
            <a:avLst/>
          </a:prstGeom>
          <a:solidFill>
            <a:srgbClr val="C00000"/>
          </a:solidFill>
        </p:spPr>
        <p:txBody>
          <a:bodyPr wrap="square" rtlCol="0">
            <a:spAutoFit/>
          </a:bodyPr>
          <a:lstStyle/>
          <a:p>
            <a:pPr algn="ctr"/>
            <a:r>
              <a:rPr lang="ru-RU" sz="1200" b="1" dirty="0" smtClean="0">
                <a:solidFill>
                  <a:schemeClr val="bg1"/>
                </a:solidFill>
              </a:rPr>
              <a:t>в 23 час 42 мин</a:t>
            </a:r>
          </a:p>
        </p:txBody>
      </p:sp>
      <p:sp>
        <p:nvSpPr>
          <p:cNvPr id="47" name="TextBox 46"/>
          <p:cNvSpPr txBox="1"/>
          <p:nvPr/>
        </p:nvSpPr>
        <p:spPr>
          <a:xfrm>
            <a:off x="6925709" y="1369102"/>
            <a:ext cx="1681200" cy="1815882"/>
          </a:xfrm>
          <a:prstGeom prst="rect">
            <a:avLst/>
          </a:prstGeom>
          <a:noFill/>
        </p:spPr>
        <p:txBody>
          <a:bodyPr wrap="square" rtlCol="0">
            <a:spAutoFit/>
          </a:bodyPr>
          <a:lstStyle/>
          <a:p>
            <a:pPr algn="ctr"/>
            <a:r>
              <a:rPr lang="ru-RU" sz="1400" b="1" dirty="0" smtClean="0">
                <a:solidFill>
                  <a:srgbClr val="003356"/>
                </a:solidFill>
              </a:rPr>
              <a:t>вагоны пришли </a:t>
            </a:r>
          </a:p>
          <a:p>
            <a:pPr algn="ctr"/>
            <a:r>
              <a:rPr lang="ru-RU" sz="1400" b="1" dirty="0" smtClean="0">
                <a:solidFill>
                  <a:srgbClr val="003356"/>
                </a:solidFill>
              </a:rPr>
              <a:t>в движение </a:t>
            </a:r>
          </a:p>
          <a:p>
            <a:pPr algn="ctr"/>
            <a:endParaRPr lang="ru-RU" sz="1400" b="1" dirty="0" smtClean="0">
              <a:solidFill>
                <a:srgbClr val="003356"/>
              </a:solidFill>
            </a:endParaRPr>
          </a:p>
          <a:p>
            <a:pPr algn="ctr"/>
            <a:r>
              <a:rPr lang="ru-RU" sz="1400" b="1" dirty="0" smtClean="0">
                <a:solidFill>
                  <a:srgbClr val="003356"/>
                </a:solidFill>
              </a:rPr>
              <a:t>для остановки движущегося подвижного состава было уложено </a:t>
            </a:r>
            <a:endParaRPr lang="ru-RU" sz="1400" b="1" dirty="0">
              <a:solidFill>
                <a:srgbClr val="003356"/>
              </a:solidFill>
            </a:endParaRPr>
          </a:p>
        </p:txBody>
      </p:sp>
      <p:grpSp>
        <p:nvGrpSpPr>
          <p:cNvPr id="2" name="Группа 49"/>
          <p:cNvGrpSpPr/>
          <p:nvPr/>
        </p:nvGrpSpPr>
        <p:grpSpPr>
          <a:xfrm>
            <a:off x="6239557" y="1863306"/>
            <a:ext cx="493664" cy="2946819"/>
            <a:chOff x="3163936" y="3483696"/>
            <a:chExt cx="493664" cy="1396844"/>
          </a:xfrm>
        </p:grpSpPr>
        <p:sp>
          <p:nvSpPr>
            <p:cNvPr id="48" name="Выноска со стрелкой вправо 47"/>
            <p:cNvSpPr/>
            <p:nvPr/>
          </p:nvSpPr>
          <p:spPr>
            <a:xfrm>
              <a:off x="3304182" y="3534184"/>
              <a:ext cx="353418" cy="1318307"/>
            </a:xfrm>
            <a:prstGeom prst="rightArrowCallout">
              <a:avLst>
                <a:gd name="adj1" fmla="val 69445"/>
                <a:gd name="adj2" fmla="val 47222"/>
                <a:gd name="adj3" fmla="val 25000"/>
                <a:gd name="adj4" fmla="val 649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49" name="Прямоугольник 48"/>
            <p:cNvSpPr/>
            <p:nvPr/>
          </p:nvSpPr>
          <p:spPr>
            <a:xfrm>
              <a:off x="3163936" y="3483696"/>
              <a:ext cx="342199" cy="139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grpSp>
      <p:sp>
        <p:nvSpPr>
          <p:cNvPr id="16" name="TextBox 15"/>
          <p:cNvSpPr txBox="1"/>
          <p:nvPr/>
        </p:nvSpPr>
        <p:spPr>
          <a:xfrm>
            <a:off x="212141" y="1190206"/>
            <a:ext cx="6305703" cy="707886"/>
          </a:xfrm>
          <a:prstGeom prst="rect">
            <a:avLst/>
          </a:prstGeom>
          <a:solidFill>
            <a:schemeClr val="bg1">
              <a:lumMod val="50000"/>
            </a:schemeClr>
          </a:solidFill>
        </p:spPr>
        <p:txBody>
          <a:bodyPr wrap="square" rtlCol="0">
            <a:spAutoFit/>
          </a:bodyPr>
          <a:lstStyle/>
          <a:p>
            <a:r>
              <a:rPr lang="ru-RU" sz="1400" b="1" i="1" dirty="0" smtClean="0">
                <a:solidFill>
                  <a:schemeClr val="bg1"/>
                </a:solidFill>
              </a:rPr>
              <a:t>путь имеет неблагоприятный профиль </a:t>
            </a:r>
            <a:r>
              <a:rPr lang="ru-RU" sz="1200" b="1" i="1" dirty="0" smtClean="0">
                <a:solidFill>
                  <a:schemeClr val="bg1"/>
                </a:solidFill>
              </a:rPr>
              <a:t>(уклон 3,4‰)</a:t>
            </a:r>
          </a:p>
          <a:p>
            <a:r>
              <a:rPr lang="ru-RU" sz="1400" i="1" dirty="0" smtClean="0">
                <a:solidFill>
                  <a:schemeClr val="bg1"/>
                </a:solidFill>
              </a:rPr>
              <a:t>- </a:t>
            </a:r>
            <a:r>
              <a:rPr lang="ru-RU" sz="1200" i="1" dirty="0" smtClean="0">
                <a:solidFill>
                  <a:schemeClr val="bg1"/>
                </a:solidFill>
              </a:rPr>
              <a:t>однородный состав – закрепить на </a:t>
            </a:r>
            <a:r>
              <a:rPr lang="ru-RU" sz="1200" b="1" i="1" dirty="0" smtClean="0">
                <a:solidFill>
                  <a:schemeClr val="bg1"/>
                </a:solidFill>
              </a:rPr>
              <a:t>11 </a:t>
            </a:r>
            <a:r>
              <a:rPr lang="ru-RU" sz="1200" i="1" dirty="0" smtClean="0">
                <a:solidFill>
                  <a:schemeClr val="bg1"/>
                </a:solidFill>
              </a:rPr>
              <a:t>т. б., </a:t>
            </a:r>
          </a:p>
          <a:p>
            <a:r>
              <a:rPr lang="ru-RU" sz="1200" i="1" dirty="0" smtClean="0">
                <a:solidFill>
                  <a:schemeClr val="bg1"/>
                </a:solidFill>
              </a:rPr>
              <a:t>- разнородный состав – закрепить на </a:t>
            </a:r>
            <a:r>
              <a:rPr lang="ru-RU" sz="1200" b="1" i="1" dirty="0" smtClean="0">
                <a:solidFill>
                  <a:schemeClr val="bg1"/>
                </a:solidFill>
              </a:rPr>
              <a:t>25</a:t>
            </a:r>
            <a:r>
              <a:rPr lang="ru-RU" sz="1200" i="1" dirty="0" smtClean="0">
                <a:solidFill>
                  <a:schemeClr val="bg1"/>
                </a:solidFill>
              </a:rPr>
              <a:t> т.б.</a:t>
            </a:r>
          </a:p>
        </p:txBody>
      </p:sp>
      <p:pic>
        <p:nvPicPr>
          <p:cNvPr id="22" name="Рисунок 21" descr="default_profile_300.png"/>
          <p:cNvPicPr>
            <a:picLocks noChangeAspect="1"/>
          </p:cNvPicPr>
          <p:nvPr/>
        </p:nvPicPr>
        <p:blipFill>
          <a:blip r:embed="rId3"/>
          <a:stretch>
            <a:fillRect/>
          </a:stretch>
        </p:blipFill>
        <p:spPr>
          <a:xfrm>
            <a:off x="153773" y="2215708"/>
            <a:ext cx="414976" cy="414976"/>
          </a:xfrm>
          <a:prstGeom prst="rect">
            <a:avLst/>
          </a:prstGeom>
        </p:spPr>
      </p:pic>
      <p:sp>
        <p:nvSpPr>
          <p:cNvPr id="23" name="TextBox 22"/>
          <p:cNvSpPr txBox="1"/>
          <p:nvPr/>
        </p:nvSpPr>
        <p:spPr>
          <a:xfrm>
            <a:off x="412856" y="1905716"/>
            <a:ext cx="3283885" cy="369332"/>
          </a:xfrm>
          <a:prstGeom prst="rect">
            <a:avLst/>
          </a:prstGeom>
          <a:noFill/>
        </p:spPr>
        <p:txBody>
          <a:bodyPr wrap="square" rtlCol="0">
            <a:spAutoFit/>
          </a:bodyPr>
          <a:lstStyle/>
          <a:p>
            <a:r>
              <a:rPr lang="ru-RU" b="1" dirty="0" smtClean="0"/>
              <a:t>ДСП</a:t>
            </a:r>
            <a:endParaRPr lang="ru-RU" b="1" dirty="0"/>
          </a:p>
        </p:txBody>
      </p:sp>
      <p:sp>
        <p:nvSpPr>
          <p:cNvPr id="24" name="TextBox 23"/>
          <p:cNvSpPr txBox="1"/>
          <p:nvPr/>
        </p:nvSpPr>
        <p:spPr>
          <a:xfrm>
            <a:off x="636956" y="3123586"/>
            <a:ext cx="5730234" cy="584775"/>
          </a:xfrm>
          <a:prstGeom prst="rect">
            <a:avLst/>
          </a:prstGeom>
          <a:noFill/>
        </p:spPr>
        <p:txBody>
          <a:bodyPr wrap="square" rtlCol="0">
            <a:spAutoFit/>
          </a:bodyPr>
          <a:lstStyle/>
          <a:p>
            <a:pPr marL="269875" indent="-269875">
              <a:buBlip>
                <a:blip r:embed="rId4"/>
              </a:buBlip>
            </a:pPr>
            <a:r>
              <a:rPr lang="ru-RU" sz="1600" dirty="0" smtClean="0"/>
              <a:t>принимает решение «</a:t>
            </a:r>
            <a:r>
              <a:rPr lang="ru-RU" sz="1600" dirty="0" smtClean="0">
                <a:solidFill>
                  <a:srgbClr val="C00000"/>
                </a:solidFill>
              </a:rPr>
              <a:t>не закреплять</a:t>
            </a:r>
            <a:r>
              <a:rPr lang="ru-RU" sz="1600" dirty="0" smtClean="0"/>
              <a:t>» подвижной состав с нечетной стороны </a:t>
            </a:r>
          </a:p>
        </p:txBody>
      </p:sp>
      <p:sp>
        <p:nvSpPr>
          <p:cNvPr id="25" name="TextBox 24"/>
          <p:cNvSpPr txBox="1"/>
          <p:nvPr/>
        </p:nvSpPr>
        <p:spPr>
          <a:xfrm>
            <a:off x="631852" y="3754321"/>
            <a:ext cx="6280627" cy="584775"/>
          </a:xfrm>
          <a:prstGeom prst="rect">
            <a:avLst/>
          </a:prstGeom>
          <a:noFill/>
        </p:spPr>
        <p:txBody>
          <a:bodyPr wrap="square" rtlCol="0">
            <a:spAutoFit/>
          </a:bodyPr>
          <a:lstStyle/>
          <a:p>
            <a:pPr marL="269875" indent="-269875">
              <a:buBlip>
                <a:blip r:embed="rId4"/>
              </a:buBlip>
            </a:pPr>
            <a:r>
              <a:rPr lang="ru-RU" sz="1600" dirty="0" smtClean="0">
                <a:solidFill>
                  <a:srgbClr val="C00000"/>
                </a:solidFill>
              </a:rPr>
              <a:t>не дает </a:t>
            </a:r>
            <a:r>
              <a:rPr lang="ru-RU" sz="1600" dirty="0" smtClean="0"/>
              <a:t>команду сигналисту «</a:t>
            </a:r>
            <a:r>
              <a:rPr lang="ru-RU" sz="1600" dirty="0" smtClean="0">
                <a:solidFill>
                  <a:srgbClr val="C00000"/>
                </a:solidFill>
              </a:rPr>
              <a:t>закреплять</a:t>
            </a:r>
            <a:r>
              <a:rPr lang="ru-RU" sz="1600" dirty="0" smtClean="0"/>
              <a:t>» подвижной </a:t>
            </a:r>
            <a:br>
              <a:rPr lang="ru-RU" sz="1600" dirty="0" smtClean="0"/>
            </a:br>
            <a:r>
              <a:rPr lang="ru-RU" sz="1600" dirty="0" smtClean="0"/>
              <a:t>состав с четной стороны</a:t>
            </a:r>
            <a:endParaRPr lang="ru-RU" sz="1600" b="1" i="1" dirty="0" smtClean="0">
              <a:solidFill>
                <a:srgbClr val="C00000"/>
              </a:solidFill>
            </a:endParaRPr>
          </a:p>
        </p:txBody>
      </p:sp>
      <p:sp>
        <p:nvSpPr>
          <p:cNvPr id="29" name="TextBox 28"/>
          <p:cNvSpPr txBox="1"/>
          <p:nvPr/>
        </p:nvSpPr>
        <p:spPr>
          <a:xfrm>
            <a:off x="637642" y="4358816"/>
            <a:ext cx="6433027" cy="584775"/>
          </a:xfrm>
          <a:prstGeom prst="rect">
            <a:avLst/>
          </a:prstGeom>
          <a:noFill/>
        </p:spPr>
        <p:txBody>
          <a:bodyPr wrap="square" rtlCol="0">
            <a:spAutoFit/>
          </a:bodyPr>
          <a:lstStyle/>
          <a:p>
            <a:pPr marL="269875" indent="-269875">
              <a:buBlip>
                <a:blip r:embed="rId4"/>
              </a:buBlip>
            </a:pPr>
            <a:r>
              <a:rPr lang="ru-RU" sz="1600" dirty="0" smtClean="0"/>
              <a:t>дает</a:t>
            </a:r>
            <a:r>
              <a:rPr lang="ru-RU" sz="1600" dirty="0" smtClean="0">
                <a:solidFill>
                  <a:srgbClr val="C00000"/>
                </a:solidFill>
              </a:rPr>
              <a:t> </a:t>
            </a:r>
            <a:r>
              <a:rPr lang="ru-RU" sz="1600" dirty="0" smtClean="0"/>
              <a:t>команду ТЧМ «</a:t>
            </a:r>
            <a:r>
              <a:rPr lang="ru-RU" sz="1600" dirty="0" smtClean="0">
                <a:solidFill>
                  <a:srgbClr val="C00000"/>
                </a:solidFill>
              </a:rPr>
              <a:t>отцепить</a:t>
            </a:r>
            <a:r>
              <a:rPr lang="ru-RU" sz="1600" dirty="0" smtClean="0"/>
              <a:t>» локомотив от состава </a:t>
            </a:r>
            <a:br>
              <a:rPr lang="ru-RU" sz="1600" dirty="0" smtClean="0"/>
            </a:br>
            <a:r>
              <a:rPr lang="ru-RU" sz="1600" dirty="0" smtClean="0"/>
              <a:t>поезда и докладывает ему о «</a:t>
            </a:r>
            <a:r>
              <a:rPr lang="ru-RU" sz="1600" dirty="0" smtClean="0">
                <a:solidFill>
                  <a:srgbClr val="003356"/>
                </a:solidFill>
              </a:rPr>
              <a:t>закреплении согласно ТРА</a:t>
            </a:r>
            <a:r>
              <a:rPr lang="ru-RU" sz="1600" dirty="0" smtClean="0"/>
              <a:t>» </a:t>
            </a:r>
            <a:endParaRPr lang="ru-RU" sz="1600" b="1" i="1" dirty="0" smtClean="0">
              <a:solidFill>
                <a:srgbClr val="C00000"/>
              </a:solidFill>
            </a:endParaRPr>
          </a:p>
        </p:txBody>
      </p:sp>
      <p:sp>
        <p:nvSpPr>
          <p:cNvPr id="30" name="TextBox 29"/>
          <p:cNvSpPr txBox="1"/>
          <p:nvPr/>
        </p:nvSpPr>
        <p:spPr>
          <a:xfrm>
            <a:off x="6961334" y="2999557"/>
            <a:ext cx="1681200" cy="584775"/>
          </a:xfrm>
          <a:prstGeom prst="rect">
            <a:avLst/>
          </a:prstGeom>
          <a:noFill/>
          <a:ln>
            <a:noFill/>
          </a:ln>
        </p:spPr>
        <p:txBody>
          <a:bodyPr wrap="square" rtlCol="0">
            <a:spAutoFit/>
          </a:bodyPr>
          <a:lstStyle/>
          <a:p>
            <a:pPr algn="ctr"/>
            <a:r>
              <a:rPr lang="ru-RU" sz="3200" b="1" dirty="0" smtClean="0">
                <a:solidFill>
                  <a:srgbClr val="C00000"/>
                </a:solidFill>
              </a:rPr>
              <a:t>8</a:t>
            </a:r>
            <a:r>
              <a:rPr lang="ru-RU" sz="1400" b="1" dirty="0" smtClean="0">
                <a:solidFill>
                  <a:srgbClr val="C00000"/>
                </a:solidFill>
              </a:rPr>
              <a:t> </a:t>
            </a:r>
            <a:r>
              <a:rPr lang="ru-RU" sz="1400" b="1" dirty="0" smtClean="0">
                <a:solidFill>
                  <a:srgbClr val="003356"/>
                </a:solidFill>
              </a:rPr>
              <a:t>т.б.</a:t>
            </a:r>
          </a:p>
        </p:txBody>
      </p:sp>
      <p:sp>
        <p:nvSpPr>
          <p:cNvPr id="31" name="TextBox 30"/>
          <p:cNvSpPr txBox="1"/>
          <p:nvPr/>
        </p:nvSpPr>
        <p:spPr>
          <a:xfrm>
            <a:off x="6997555" y="3482542"/>
            <a:ext cx="1681200" cy="1384995"/>
          </a:xfrm>
          <a:prstGeom prst="rect">
            <a:avLst/>
          </a:prstGeom>
          <a:solidFill>
            <a:srgbClr val="C00000"/>
          </a:solidFill>
        </p:spPr>
        <p:txBody>
          <a:bodyPr wrap="square" rtlCol="0">
            <a:spAutoFit/>
          </a:bodyPr>
          <a:lstStyle/>
          <a:p>
            <a:pPr algn="ctr"/>
            <a:r>
              <a:rPr lang="ru-RU" sz="1200" b="1" dirty="0" smtClean="0">
                <a:solidFill>
                  <a:schemeClr val="bg1"/>
                </a:solidFill>
              </a:rPr>
              <a:t>в 23 час 46 мин</a:t>
            </a:r>
          </a:p>
          <a:p>
            <a:pPr algn="ctr"/>
            <a:r>
              <a:rPr lang="ru-RU" sz="1200" b="1" dirty="0" smtClean="0">
                <a:solidFill>
                  <a:schemeClr val="bg1"/>
                </a:solidFill>
              </a:rPr>
              <a:t>допущено столкновение вагонов </a:t>
            </a:r>
            <a:br>
              <a:rPr lang="ru-RU" sz="1200" b="1" dirty="0" smtClean="0">
                <a:solidFill>
                  <a:schemeClr val="bg1"/>
                </a:solidFill>
              </a:rPr>
            </a:br>
            <a:r>
              <a:rPr lang="ru-RU" sz="1200" b="1" dirty="0" smtClean="0">
                <a:solidFill>
                  <a:schemeClr val="bg1"/>
                </a:solidFill>
              </a:rPr>
              <a:t>с подвижным составом  двух поездов</a:t>
            </a:r>
          </a:p>
        </p:txBody>
      </p:sp>
      <p:sp>
        <p:nvSpPr>
          <p:cNvPr id="32" name="TextBox 31"/>
          <p:cNvSpPr txBox="1"/>
          <p:nvPr/>
        </p:nvSpPr>
        <p:spPr>
          <a:xfrm>
            <a:off x="8496727" y="2179746"/>
            <a:ext cx="767847" cy="754053"/>
          </a:xfrm>
          <a:prstGeom prst="rect">
            <a:avLst/>
          </a:prstGeom>
          <a:noFill/>
        </p:spPr>
        <p:txBody>
          <a:bodyPr wrap="square" rtlCol="0">
            <a:spAutoFit/>
          </a:bodyPr>
          <a:lstStyle/>
          <a:p>
            <a:pPr algn="ctr"/>
            <a:r>
              <a:rPr lang="ru-RU" sz="3200" b="1" dirty="0" smtClean="0">
                <a:solidFill>
                  <a:srgbClr val="C00000"/>
                </a:solidFill>
              </a:rPr>
              <a:t>4</a:t>
            </a:r>
            <a:r>
              <a:rPr lang="ru-RU" sz="2800" b="1" dirty="0" smtClean="0">
                <a:solidFill>
                  <a:srgbClr val="C00000"/>
                </a:solidFill>
              </a:rPr>
              <a:t> </a:t>
            </a:r>
            <a:r>
              <a:rPr lang="ru-RU" sz="1050" b="1" dirty="0" smtClean="0">
                <a:solidFill>
                  <a:srgbClr val="C00000"/>
                </a:solidFill>
              </a:rPr>
              <a:t>минуты</a:t>
            </a:r>
            <a:endParaRPr lang="ru-RU" sz="1050" b="1" dirty="0">
              <a:solidFill>
                <a:srgbClr val="C00000"/>
              </a:solidFill>
            </a:endParaRPr>
          </a:p>
        </p:txBody>
      </p:sp>
      <p:sp>
        <p:nvSpPr>
          <p:cNvPr id="33" name="Стрелка вправо 32"/>
          <p:cNvSpPr/>
          <p:nvPr/>
        </p:nvSpPr>
        <p:spPr>
          <a:xfrm rot="16200000">
            <a:off x="8539343" y="1706728"/>
            <a:ext cx="635751" cy="404930"/>
          </a:xfrm>
          <a:prstGeom prst="rightArrow">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Стрелка вправо 33"/>
          <p:cNvSpPr/>
          <p:nvPr/>
        </p:nvSpPr>
        <p:spPr>
          <a:xfrm rot="5400000">
            <a:off x="8553719" y="3084081"/>
            <a:ext cx="635751" cy="404930"/>
          </a:xfrm>
          <a:prstGeom prst="rightArrow">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5" name="TextBox 34"/>
          <p:cNvSpPr txBox="1"/>
          <p:nvPr/>
        </p:nvSpPr>
        <p:spPr>
          <a:xfrm>
            <a:off x="636956" y="2589576"/>
            <a:ext cx="5730234" cy="584775"/>
          </a:xfrm>
          <a:prstGeom prst="rect">
            <a:avLst/>
          </a:prstGeom>
          <a:noFill/>
        </p:spPr>
        <p:txBody>
          <a:bodyPr wrap="square" rtlCol="0">
            <a:spAutoFit/>
          </a:bodyPr>
          <a:lstStyle/>
          <a:p>
            <a:pPr marL="269875" indent="-269875">
              <a:buBlip>
                <a:blip r:embed="rId4"/>
              </a:buBlip>
            </a:pPr>
            <a:r>
              <a:rPr lang="ru-RU" sz="1600" dirty="0" smtClean="0"/>
              <a:t>получает информацию от ОПЦ о остановке состава поезда на изолированном стыке</a:t>
            </a:r>
          </a:p>
        </p:txBody>
      </p:sp>
      <p:sp>
        <p:nvSpPr>
          <p:cNvPr id="36" name="TextBox 35"/>
          <p:cNvSpPr txBox="1"/>
          <p:nvPr/>
        </p:nvSpPr>
        <p:spPr>
          <a:xfrm>
            <a:off x="636956" y="2179502"/>
            <a:ext cx="5730234" cy="338554"/>
          </a:xfrm>
          <a:prstGeom prst="rect">
            <a:avLst/>
          </a:prstGeom>
          <a:noFill/>
        </p:spPr>
        <p:txBody>
          <a:bodyPr wrap="square" rtlCol="0">
            <a:spAutoFit/>
          </a:bodyPr>
          <a:lstStyle/>
          <a:p>
            <a:pPr marL="269875" indent="-269875">
              <a:buBlip>
                <a:blip r:embed="rId4"/>
              </a:buBlip>
            </a:pPr>
            <a:r>
              <a:rPr lang="ru-RU" sz="1600" dirty="0" smtClean="0"/>
              <a:t>принимает решение «протащить» состав поезда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t>Авария, допущенная по причине несанкционированного движения подвижного состава на станции Октябрьск Куйбышевской ж.д. </a:t>
            </a:r>
            <a:r>
              <a:rPr lang="ru-RU" sz="1600" i="1" dirty="0" smtClean="0"/>
              <a:t>(22.02.2014)</a:t>
            </a:r>
            <a:endParaRPr lang="ru-RU" sz="2000" dirty="0" smtClean="0">
              <a:solidFill>
                <a:srgbClr val="000000"/>
              </a:solidFill>
              <a:latin typeface="Verdana" pitchFamily="34" charset="0"/>
              <a:cs typeface="Arial" charset="0"/>
            </a:endParaRPr>
          </a:p>
        </p:txBody>
      </p:sp>
      <p:grpSp>
        <p:nvGrpSpPr>
          <p:cNvPr id="5" name="Группа 4"/>
          <p:cNvGrpSpPr/>
          <p:nvPr/>
        </p:nvGrpSpPr>
        <p:grpSpPr>
          <a:xfrm>
            <a:off x="0" y="948905"/>
            <a:ext cx="9144000" cy="3735238"/>
            <a:chOff x="-139499" y="1744654"/>
            <a:chExt cx="7951859" cy="4473713"/>
          </a:xfrm>
        </p:grpSpPr>
        <p:pic>
          <p:nvPicPr>
            <p:cNvPr id="6" name="Picture 2"/>
            <p:cNvPicPr>
              <a:picLocks noChangeAspect="1" noChangeArrowheads="1"/>
            </p:cNvPicPr>
            <p:nvPr/>
          </p:nvPicPr>
          <p:blipFill>
            <a:blip r:embed="rId3" cstate="print"/>
            <a:srcRect t="27858" r="13038" b="6744"/>
            <a:stretch>
              <a:fillRect/>
            </a:stretch>
          </p:blipFill>
          <p:spPr bwMode="auto">
            <a:xfrm>
              <a:off x="-139499" y="1744654"/>
              <a:ext cx="7858366" cy="4473713"/>
            </a:xfrm>
            <a:prstGeom prst="rect">
              <a:avLst/>
            </a:prstGeom>
            <a:noFill/>
            <a:ln w="9525">
              <a:noFill/>
              <a:miter lim="800000"/>
              <a:headEnd/>
              <a:tailEnd/>
            </a:ln>
          </p:spPr>
        </p:pic>
        <p:pic>
          <p:nvPicPr>
            <p:cNvPr id="7" name="Рисунок 6" descr="поезд.emf"/>
            <p:cNvPicPr>
              <a:picLocks noChangeAspect="1"/>
            </p:cNvPicPr>
            <p:nvPr/>
          </p:nvPicPr>
          <p:blipFill>
            <a:blip r:embed="rId4" cstate="print"/>
            <a:stretch>
              <a:fillRect/>
            </a:stretch>
          </p:blipFill>
          <p:spPr>
            <a:xfrm>
              <a:off x="2195736" y="3284984"/>
              <a:ext cx="1799115" cy="291219"/>
            </a:xfrm>
            <a:prstGeom prst="rect">
              <a:avLst/>
            </a:prstGeom>
          </p:spPr>
        </p:pic>
        <p:pic>
          <p:nvPicPr>
            <p:cNvPr id="8" name="Рисунок 7" descr="поезд 2.emf"/>
            <p:cNvPicPr>
              <a:picLocks noChangeAspect="1"/>
            </p:cNvPicPr>
            <p:nvPr/>
          </p:nvPicPr>
          <p:blipFill>
            <a:blip r:embed="rId5" cstate="print"/>
            <a:stretch>
              <a:fillRect/>
            </a:stretch>
          </p:blipFill>
          <p:spPr>
            <a:xfrm>
              <a:off x="1547664" y="3501008"/>
              <a:ext cx="1797594" cy="291219"/>
            </a:xfrm>
            <a:prstGeom prst="rect">
              <a:avLst/>
            </a:prstGeom>
          </p:spPr>
        </p:pic>
        <p:pic>
          <p:nvPicPr>
            <p:cNvPr id="9" name="Picture 3"/>
            <p:cNvPicPr>
              <a:picLocks noChangeAspect="1" noChangeArrowheads="1"/>
            </p:cNvPicPr>
            <p:nvPr/>
          </p:nvPicPr>
          <p:blipFill>
            <a:blip r:embed="rId6" cstate="print"/>
            <a:srcRect/>
            <a:stretch>
              <a:fillRect/>
            </a:stretch>
          </p:blipFill>
          <p:spPr bwMode="auto">
            <a:xfrm>
              <a:off x="3347864" y="3573016"/>
              <a:ext cx="1944216" cy="244161"/>
            </a:xfrm>
            <a:prstGeom prst="rect">
              <a:avLst/>
            </a:prstGeom>
            <a:noFill/>
            <a:ln w="9525">
              <a:noFill/>
              <a:miter lim="800000"/>
              <a:headEnd/>
              <a:tailEnd/>
            </a:ln>
            <a:effectLst>
              <a:outerShdw blurRad="50800" dist="50800" dir="5400000" algn="ctr" rotWithShape="0">
                <a:srgbClr val="000000">
                  <a:alpha val="0"/>
                </a:srgbClr>
              </a:outerShdw>
            </a:effectLst>
          </p:spPr>
        </p:pic>
        <p:cxnSp>
          <p:nvCxnSpPr>
            <p:cNvPr id="10" name="Прямая соединительная линия 9"/>
            <p:cNvCxnSpPr/>
            <p:nvPr/>
          </p:nvCxnSpPr>
          <p:spPr>
            <a:xfrm flipH="1">
              <a:off x="6588224" y="4509120"/>
              <a:ext cx="1224136" cy="0"/>
            </a:xfrm>
            <a:prstGeom prst="line">
              <a:avLst/>
            </a:prstGeom>
            <a:ln w="31750">
              <a:solidFill>
                <a:srgbClr val="180CB4"/>
              </a:solidFill>
              <a:prstDash val="dash"/>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flipV="1">
              <a:off x="6156176" y="3861048"/>
              <a:ext cx="432048" cy="648072"/>
            </a:xfrm>
            <a:prstGeom prst="line">
              <a:avLst/>
            </a:prstGeom>
            <a:ln w="31750">
              <a:solidFill>
                <a:srgbClr val="180CB4"/>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3347864" y="3861048"/>
              <a:ext cx="2808312" cy="0"/>
            </a:xfrm>
            <a:prstGeom prst="straightConnector1">
              <a:avLst/>
            </a:prstGeom>
            <a:ln w="31750">
              <a:solidFill>
                <a:srgbClr val="180CB4"/>
              </a:solidFill>
              <a:prstDash val="dashDot"/>
              <a:tailEnd type="arrow"/>
            </a:ln>
          </p:spPr>
          <p:style>
            <a:lnRef idx="1">
              <a:schemeClr val="accent1"/>
            </a:lnRef>
            <a:fillRef idx="0">
              <a:schemeClr val="accent1"/>
            </a:fillRef>
            <a:effectRef idx="0">
              <a:schemeClr val="accent1"/>
            </a:effectRef>
            <a:fontRef idx="minor">
              <a:schemeClr val="tx1"/>
            </a:fontRef>
          </p:style>
        </p:cxnSp>
        <p:sp>
          <p:nvSpPr>
            <p:cNvPr id="13" name="Пятно 1 12"/>
            <p:cNvSpPr/>
            <p:nvPr/>
          </p:nvSpPr>
          <p:spPr>
            <a:xfrm>
              <a:off x="3203848" y="3429000"/>
              <a:ext cx="432048" cy="360040"/>
            </a:xfrm>
            <a:prstGeom prst="irregularSeal1">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cxnSp>
          <p:nvCxnSpPr>
            <p:cNvPr id="15" name="Прямая со стрелкой 14"/>
            <p:cNvCxnSpPr/>
            <p:nvPr/>
          </p:nvCxnSpPr>
          <p:spPr>
            <a:xfrm flipH="1" flipV="1">
              <a:off x="4353678" y="3904855"/>
              <a:ext cx="602375" cy="829934"/>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5419" y="4740750"/>
              <a:ext cx="2160240" cy="626663"/>
            </a:xfrm>
            <a:prstGeom prst="rect">
              <a:avLst/>
            </a:prstGeom>
            <a:noFill/>
          </p:spPr>
          <p:txBody>
            <a:bodyPr wrap="square" rtlCol="0">
              <a:spAutoFit/>
            </a:bodyPr>
            <a:lstStyle/>
            <a:p>
              <a:pPr algn="ctr"/>
              <a:r>
                <a:rPr lang="ru-RU" sz="1400" dirty="0" smtClean="0"/>
                <a:t>направление следования ушедших вагонов</a:t>
              </a:r>
              <a:endParaRPr lang="ru-RU" sz="1400" dirty="0"/>
            </a:p>
          </p:txBody>
        </p:sp>
        <p:cxnSp>
          <p:nvCxnSpPr>
            <p:cNvPr id="17" name="Прямая со стрелкой 16"/>
            <p:cNvCxnSpPr/>
            <p:nvPr/>
          </p:nvCxnSpPr>
          <p:spPr>
            <a:xfrm flipV="1">
              <a:off x="2233336" y="3789042"/>
              <a:ext cx="538464" cy="63909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79684" y="4398784"/>
              <a:ext cx="1780042" cy="884702"/>
            </a:xfrm>
            <a:prstGeom prst="rect">
              <a:avLst/>
            </a:prstGeom>
            <a:noFill/>
          </p:spPr>
          <p:txBody>
            <a:bodyPr wrap="square" rtlCol="0">
              <a:spAutoFit/>
            </a:bodyPr>
            <a:lstStyle/>
            <a:p>
              <a:pPr algn="ctr"/>
              <a:r>
                <a:rPr lang="ru-RU" sz="1400" dirty="0" smtClean="0"/>
                <a:t>поезд № 2226 </a:t>
              </a:r>
            </a:p>
            <a:p>
              <a:pPr algn="ctr"/>
              <a:r>
                <a:rPr lang="ru-RU" sz="1400" dirty="0" smtClean="0"/>
                <a:t>у входного светофора Ч35</a:t>
              </a:r>
              <a:endParaRPr lang="ru-RU" sz="1400" dirty="0"/>
            </a:p>
          </p:txBody>
        </p:sp>
        <p:cxnSp>
          <p:nvCxnSpPr>
            <p:cNvPr id="19" name="Прямая со стрелкой 18"/>
            <p:cNvCxnSpPr/>
            <p:nvPr/>
          </p:nvCxnSpPr>
          <p:spPr>
            <a:xfrm flipH="1">
              <a:off x="2771800" y="2420888"/>
              <a:ext cx="576064" cy="86409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83768" y="1844824"/>
              <a:ext cx="1944216" cy="626663"/>
            </a:xfrm>
            <a:prstGeom prst="rect">
              <a:avLst/>
            </a:prstGeom>
            <a:noFill/>
          </p:spPr>
          <p:txBody>
            <a:bodyPr wrap="square" rtlCol="0">
              <a:spAutoFit/>
            </a:bodyPr>
            <a:lstStyle/>
            <a:p>
              <a:r>
                <a:rPr lang="ru-RU" sz="1400" dirty="0" smtClean="0"/>
                <a:t>отправляющийся поезд № 1995</a:t>
              </a:r>
              <a:endParaRPr lang="ru-RU" sz="1400" dirty="0"/>
            </a:p>
          </p:txBody>
        </p:sp>
      </p:grpSp>
      <p:pic>
        <p:nvPicPr>
          <p:cNvPr id="21" name="Рисунок 20" descr="P23-02-14_07.24[01].jpg"/>
          <p:cNvPicPr>
            <a:picLocks noChangeAspect="1"/>
          </p:cNvPicPr>
          <p:nvPr/>
        </p:nvPicPr>
        <p:blipFill>
          <a:blip r:embed="rId7" cstate="print"/>
          <a:stretch>
            <a:fillRect/>
          </a:stretch>
        </p:blipFill>
        <p:spPr>
          <a:xfrm>
            <a:off x="379563" y="933031"/>
            <a:ext cx="2148399" cy="1335271"/>
          </a:xfrm>
          <a:prstGeom prst="rect">
            <a:avLst/>
          </a:prstGeom>
        </p:spPr>
      </p:pic>
      <p:pic>
        <p:nvPicPr>
          <p:cNvPr id="22" name="Рисунок 21" descr="P23-02-14_07.23.jpg"/>
          <p:cNvPicPr>
            <a:picLocks noChangeAspect="1"/>
          </p:cNvPicPr>
          <p:nvPr/>
        </p:nvPicPr>
        <p:blipFill>
          <a:blip r:embed="rId8" cstate="print"/>
          <a:srcRect b="11941"/>
          <a:stretch>
            <a:fillRect/>
          </a:stretch>
        </p:blipFill>
        <p:spPr>
          <a:xfrm flipH="1">
            <a:off x="222649" y="2889849"/>
            <a:ext cx="1802411" cy="13055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105775" cy="3917950"/>
          </a:xfrm>
        </p:spPr>
        <p:txBody>
          <a:bodyPr>
            <a:normAutofit/>
          </a:bodyPr>
          <a:lstStyle/>
          <a:p>
            <a:pPr algn="ctr" eaLnBrk="1" hangingPunct="1">
              <a:spcBef>
                <a:spcPts val="600"/>
              </a:spcBef>
            </a:pPr>
            <a:r>
              <a:rPr lang="ru-RU" sz="2800" b="1" dirty="0" smtClean="0">
                <a:solidFill>
                  <a:srgbClr val="C00000"/>
                </a:solidFill>
              </a:rPr>
              <a:t>  </a:t>
            </a:r>
            <a:r>
              <a:rPr lang="ru-RU" sz="4400" b="1" dirty="0" smtClean="0">
                <a:solidFill>
                  <a:srgbClr val="C00000"/>
                </a:solidFill>
              </a:rPr>
              <a:t>АВАРИЯ </a:t>
            </a:r>
            <a:r>
              <a:rPr lang="ru-RU" sz="4400" dirty="0" smtClean="0"/>
              <a:t> </a:t>
            </a:r>
          </a:p>
          <a:p>
            <a:pPr algn="ctr" eaLnBrk="1" hangingPunct="1">
              <a:spcBef>
                <a:spcPts val="600"/>
              </a:spcBef>
            </a:pPr>
            <a:r>
              <a:rPr kumimoji="0" lang="ru-RU" sz="4400" b="1" dirty="0" smtClean="0">
                <a:ea typeface="Arial" pitchFamily="34" charset="0"/>
              </a:rPr>
              <a:t>ст. Амазар</a:t>
            </a:r>
          </a:p>
          <a:p>
            <a:pPr algn="ctr" eaLnBrk="1" hangingPunct="1">
              <a:spcBef>
                <a:spcPts val="600"/>
              </a:spcBef>
            </a:pPr>
            <a:r>
              <a:rPr lang="ru-RU" sz="4400" dirty="0" smtClean="0"/>
              <a:t>Забайкальской ж. д.</a:t>
            </a:r>
            <a:endParaRPr kumimoji="0" lang="ru-RU" sz="4400" b="1" dirty="0" smtClean="0">
              <a:ea typeface="Arial" pitchFamily="34" charset="0"/>
            </a:endParaRPr>
          </a:p>
          <a:p>
            <a:pPr indent="450850" algn="ctr" eaLnBrk="1" hangingPunct="1">
              <a:spcBef>
                <a:spcPts val="600"/>
              </a:spcBef>
            </a:pPr>
            <a:r>
              <a:rPr kumimoji="0" lang="ru-RU" sz="4400" b="1" dirty="0" smtClean="0">
                <a:ea typeface="Arial" pitchFamily="34" charset="0"/>
              </a:rPr>
              <a:t>29.08.2017 </a:t>
            </a:r>
          </a:p>
          <a:p>
            <a:pPr algn="ct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r>
              <a:rPr lang="ru-RU" sz="2000" dirty="0" smtClean="0"/>
              <a:t>Авария, допущенная по причине несанкционированного движения подвижного состава на станции Амазар Забайкальской ж.д</a:t>
            </a:r>
            <a:r>
              <a:rPr lang="ru-RU" sz="1600" dirty="0" smtClean="0"/>
              <a:t>. </a:t>
            </a:r>
            <a:r>
              <a:rPr lang="ru-RU" sz="1600" i="1" dirty="0" smtClean="0"/>
              <a:t>(29.08.2017)</a:t>
            </a:r>
            <a:endParaRPr lang="ru-RU" sz="1600" i="1" dirty="0"/>
          </a:p>
        </p:txBody>
      </p:sp>
      <p:pic>
        <p:nvPicPr>
          <p:cNvPr id="24" name="Рисунок 23" descr="default_profile_300.png"/>
          <p:cNvPicPr>
            <a:picLocks noChangeAspect="1"/>
          </p:cNvPicPr>
          <p:nvPr/>
        </p:nvPicPr>
        <p:blipFill>
          <a:blip r:embed="rId3"/>
          <a:stretch>
            <a:fillRect/>
          </a:stretch>
        </p:blipFill>
        <p:spPr>
          <a:xfrm>
            <a:off x="179107" y="1432351"/>
            <a:ext cx="414976" cy="414976"/>
          </a:xfrm>
          <a:prstGeom prst="rect">
            <a:avLst/>
          </a:prstGeom>
        </p:spPr>
      </p:pic>
      <p:sp>
        <p:nvSpPr>
          <p:cNvPr id="25" name="TextBox 24"/>
          <p:cNvSpPr txBox="1"/>
          <p:nvPr/>
        </p:nvSpPr>
        <p:spPr>
          <a:xfrm>
            <a:off x="573725" y="1141761"/>
            <a:ext cx="3283885" cy="369332"/>
          </a:xfrm>
          <a:prstGeom prst="rect">
            <a:avLst/>
          </a:prstGeom>
          <a:noFill/>
        </p:spPr>
        <p:txBody>
          <a:bodyPr wrap="square" rtlCol="0">
            <a:spAutoFit/>
          </a:bodyPr>
          <a:lstStyle/>
          <a:p>
            <a:r>
              <a:rPr lang="ru-RU" b="1" dirty="0" smtClean="0"/>
              <a:t>ДСП</a:t>
            </a:r>
            <a:endParaRPr lang="ru-RU" b="1" dirty="0"/>
          </a:p>
        </p:txBody>
      </p:sp>
      <p:sp>
        <p:nvSpPr>
          <p:cNvPr id="26" name="TextBox 25"/>
          <p:cNvSpPr txBox="1"/>
          <p:nvPr/>
        </p:nvSpPr>
        <p:spPr>
          <a:xfrm>
            <a:off x="733229" y="3846790"/>
            <a:ext cx="7906022" cy="677108"/>
          </a:xfrm>
          <a:prstGeom prst="rect">
            <a:avLst/>
          </a:prstGeom>
          <a:noFill/>
        </p:spPr>
        <p:txBody>
          <a:bodyPr wrap="square" rtlCol="0">
            <a:spAutoFit/>
          </a:bodyPr>
          <a:lstStyle/>
          <a:p>
            <a:pPr marL="361950" indent="-361950">
              <a:buBlip>
                <a:blip r:embed="rId4"/>
              </a:buBlip>
            </a:pPr>
            <a:r>
              <a:rPr lang="ru-RU" dirty="0" smtClean="0"/>
              <a:t>после отцепки ССПС от состава поезда № 8301, </a:t>
            </a:r>
            <a:r>
              <a:rPr lang="ru-RU" dirty="0" smtClean="0">
                <a:solidFill>
                  <a:srgbClr val="C00000"/>
                </a:solidFill>
              </a:rPr>
              <a:t>не принял мер </a:t>
            </a:r>
            <a:br>
              <a:rPr lang="ru-RU" dirty="0" smtClean="0">
                <a:solidFill>
                  <a:srgbClr val="C00000"/>
                </a:solidFill>
              </a:rPr>
            </a:br>
            <a:r>
              <a:rPr lang="ru-RU" dirty="0" smtClean="0">
                <a:solidFill>
                  <a:srgbClr val="C00000"/>
                </a:solidFill>
              </a:rPr>
              <a:t>по закреплению </a:t>
            </a:r>
            <a:r>
              <a:rPr lang="ru-RU" dirty="0" smtClean="0"/>
              <a:t>оставшихся  </a:t>
            </a:r>
            <a:r>
              <a:rPr lang="ru-RU" sz="2000" dirty="0" smtClean="0">
                <a:solidFill>
                  <a:srgbClr val="C00000"/>
                </a:solidFill>
              </a:rPr>
              <a:t>10</a:t>
            </a:r>
            <a:r>
              <a:rPr lang="ru-RU" dirty="0" smtClean="0"/>
              <a:t> </a:t>
            </a:r>
            <a:r>
              <a:rPr lang="ru-RU" dirty="0" smtClean="0">
                <a:solidFill>
                  <a:srgbClr val="C00000"/>
                </a:solidFill>
              </a:rPr>
              <a:t>вагонов машины </a:t>
            </a:r>
            <a:r>
              <a:rPr lang="ru-RU" dirty="0" smtClean="0"/>
              <a:t>СЧ-601(ССПС)</a:t>
            </a:r>
            <a:endParaRPr lang="ru-RU" sz="1100" b="1" i="1" dirty="0" smtClean="0">
              <a:solidFill>
                <a:srgbClr val="C00000"/>
              </a:solidFill>
            </a:endParaRPr>
          </a:p>
        </p:txBody>
      </p:sp>
      <p:sp>
        <p:nvSpPr>
          <p:cNvPr id="27" name="TextBox 26"/>
          <p:cNvSpPr txBox="1"/>
          <p:nvPr/>
        </p:nvSpPr>
        <p:spPr>
          <a:xfrm>
            <a:off x="293298" y="786972"/>
            <a:ext cx="8747185" cy="369332"/>
          </a:xfrm>
          <a:prstGeom prst="rect">
            <a:avLst/>
          </a:prstGeom>
          <a:noFill/>
        </p:spPr>
        <p:txBody>
          <a:bodyPr wrap="square" rtlCol="0">
            <a:spAutoFit/>
          </a:bodyPr>
          <a:lstStyle/>
          <a:p>
            <a:r>
              <a:rPr lang="ru-RU" b="1" dirty="0" smtClean="0"/>
              <a:t>Ст. Амазар </a:t>
            </a:r>
            <a:r>
              <a:rPr lang="ru-RU" dirty="0" smtClean="0"/>
              <a:t>– промежуточная, 4 </a:t>
            </a:r>
            <a:r>
              <a:rPr lang="ru-RU" dirty="0" err="1" smtClean="0"/>
              <a:t>кл</a:t>
            </a:r>
            <a:r>
              <a:rPr lang="ru-RU" dirty="0" smtClean="0"/>
              <a:t>. </a:t>
            </a:r>
            <a:r>
              <a:rPr lang="ru-RU" sz="1100" i="1" dirty="0" smtClean="0"/>
              <a:t>(</a:t>
            </a:r>
            <a:r>
              <a:rPr lang="ru-RU" sz="1100" i="1" dirty="0" smtClean="0">
                <a:solidFill>
                  <a:srgbClr val="C00000"/>
                </a:solidFill>
              </a:rPr>
              <a:t>локомотива</a:t>
            </a:r>
            <a:r>
              <a:rPr lang="ru-RU" sz="1100" i="1" dirty="0" smtClean="0"/>
              <a:t>, обслуживающего станцию на постоянной основе </a:t>
            </a:r>
            <a:r>
              <a:rPr lang="ru-RU" sz="1100" i="1" dirty="0" smtClean="0">
                <a:solidFill>
                  <a:srgbClr val="C00000"/>
                </a:solidFill>
              </a:rPr>
              <a:t>нет</a:t>
            </a:r>
            <a:r>
              <a:rPr lang="ru-RU" sz="1100" i="1" dirty="0" smtClean="0"/>
              <a:t>)</a:t>
            </a:r>
            <a:endParaRPr lang="ru-RU" sz="1100" i="1" dirty="0"/>
          </a:p>
        </p:txBody>
      </p:sp>
      <p:sp>
        <p:nvSpPr>
          <p:cNvPr id="28" name="TextBox 27"/>
          <p:cNvSpPr txBox="1"/>
          <p:nvPr/>
        </p:nvSpPr>
        <p:spPr>
          <a:xfrm>
            <a:off x="728205" y="2785756"/>
            <a:ext cx="8079296" cy="923330"/>
          </a:xfrm>
          <a:prstGeom prst="rect">
            <a:avLst/>
          </a:prstGeom>
          <a:noFill/>
        </p:spPr>
        <p:txBody>
          <a:bodyPr wrap="square" rtlCol="0">
            <a:spAutoFit/>
          </a:bodyPr>
          <a:lstStyle/>
          <a:p>
            <a:pPr marL="361950" indent="-361950">
              <a:buBlip>
                <a:blip r:embed="rId4"/>
              </a:buBlip>
            </a:pPr>
            <a:r>
              <a:rPr lang="ru-RU" b="1" dirty="0" smtClean="0">
                <a:solidFill>
                  <a:srgbClr val="003356"/>
                </a:solidFill>
              </a:rPr>
              <a:t>29.08.2017</a:t>
            </a:r>
            <a:r>
              <a:rPr lang="ru-RU" dirty="0" smtClean="0"/>
              <a:t> для отправления поезда № 8301 </a:t>
            </a:r>
            <a:r>
              <a:rPr lang="ru-RU" dirty="0" smtClean="0">
                <a:solidFill>
                  <a:srgbClr val="C00000"/>
                </a:solidFill>
              </a:rPr>
              <a:t>по сотовой связи вызвал машиниста </a:t>
            </a:r>
            <a:r>
              <a:rPr lang="ru-RU" dirty="0" smtClean="0"/>
              <a:t>ССПС </a:t>
            </a:r>
            <a:r>
              <a:rPr lang="ru-RU" sz="1100" i="1" dirty="0" smtClean="0"/>
              <a:t>(</a:t>
            </a:r>
            <a:r>
              <a:rPr lang="ru-RU" sz="1100" dirty="0" smtClean="0"/>
              <a:t>для отцепки от состава поезда № 8301). </a:t>
            </a:r>
            <a:r>
              <a:rPr lang="ru-RU" b="1" dirty="0" smtClean="0">
                <a:solidFill>
                  <a:srgbClr val="C00000"/>
                </a:solidFill>
              </a:rPr>
              <a:t>Команды на движение передавались по сотовой связи</a:t>
            </a:r>
          </a:p>
        </p:txBody>
      </p:sp>
      <p:sp>
        <p:nvSpPr>
          <p:cNvPr id="29" name="TextBox 28"/>
          <p:cNvSpPr txBox="1"/>
          <p:nvPr/>
        </p:nvSpPr>
        <p:spPr>
          <a:xfrm>
            <a:off x="672860" y="1590762"/>
            <a:ext cx="8367623" cy="954107"/>
          </a:xfrm>
          <a:prstGeom prst="rect">
            <a:avLst/>
          </a:prstGeom>
          <a:noFill/>
          <a:ln>
            <a:noFill/>
          </a:ln>
        </p:spPr>
        <p:txBody>
          <a:bodyPr wrap="square" rtlCol="0">
            <a:spAutoFit/>
          </a:bodyPr>
          <a:lstStyle/>
          <a:p>
            <a:pPr marL="361950" indent="-361950">
              <a:buBlip>
                <a:blip r:embed="rId4"/>
              </a:buBlip>
              <a:tabLst>
                <a:tab pos="361950" algn="l"/>
              </a:tabLst>
            </a:pPr>
            <a:r>
              <a:rPr lang="ru-RU" b="1" dirty="0" smtClean="0">
                <a:solidFill>
                  <a:srgbClr val="003356"/>
                </a:solidFill>
              </a:rPr>
              <a:t>28.08.2017</a:t>
            </a:r>
            <a:r>
              <a:rPr lang="ru-RU" dirty="0" smtClean="0"/>
              <a:t> по причине необходимости освобождения </a:t>
            </a:r>
            <a:r>
              <a:rPr lang="ru-RU" dirty="0" err="1" smtClean="0"/>
              <a:t>приемо-отправочных</a:t>
            </a:r>
            <a:r>
              <a:rPr lang="ru-RU" dirty="0" smtClean="0"/>
              <a:t> путей станции, ДСП принял решение «подставить» </a:t>
            </a:r>
            <a:br>
              <a:rPr lang="ru-RU" dirty="0" smtClean="0"/>
            </a:br>
            <a:r>
              <a:rPr lang="ru-RU" sz="2000" dirty="0" smtClean="0">
                <a:solidFill>
                  <a:srgbClr val="C00000"/>
                </a:solidFill>
              </a:rPr>
              <a:t>10</a:t>
            </a:r>
            <a:r>
              <a:rPr lang="ru-RU" dirty="0" smtClean="0"/>
              <a:t> </a:t>
            </a:r>
            <a:r>
              <a:rPr lang="ru-RU" dirty="0" smtClean="0">
                <a:solidFill>
                  <a:srgbClr val="C00000"/>
                </a:solidFill>
              </a:rPr>
              <a:t>вагонов</a:t>
            </a:r>
            <a:r>
              <a:rPr lang="ru-RU" dirty="0" smtClean="0"/>
              <a:t> машины СЧ-601 (ССПС) к составу поезда № 8301 </a:t>
            </a:r>
            <a:r>
              <a:rPr lang="ru-RU" sz="1100" i="1" dirty="0" smtClean="0"/>
              <a:t>(44 вагона)</a:t>
            </a: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49"/>
          <p:cNvGrpSpPr/>
          <p:nvPr/>
        </p:nvGrpSpPr>
        <p:grpSpPr>
          <a:xfrm>
            <a:off x="5399510" y="907085"/>
            <a:ext cx="493664" cy="3884371"/>
            <a:chOff x="3163936" y="3483696"/>
            <a:chExt cx="493664" cy="1396844"/>
          </a:xfrm>
        </p:grpSpPr>
        <p:sp>
          <p:nvSpPr>
            <p:cNvPr id="15" name="Выноска со стрелкой вправо 14"/>
            <p:cNvSpPr/>
            <p:nvPr/>
          </p:nvSpPr>
          <p:spPr>
            <a:xfrm>
              <a:off x="3304182" y="3534184"/>
              <a:ext cx="353418" cy="1318307"/>
            </a:xfrm>
            <a:prstGeom prst="rightArrowCallout">
              <a:avLst>
                <a:gd name="adj1" fmla="val 69445"/>
                <a:gd name="adj2" fmla="val 47222"/>
                <a:gd name="adj3" fmla="val 25000"/>
                <a:gd name="adj4" fmla="val 649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163936" y="3483696"/>
              <a:ext cx="342199" cy="139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r>
              <a:rPr lang="ru-RU" sz="2000" dirty="0" smtClean="0"/>
              <a:t>Авария, допущенная по причине несанкционированного движения подвижного состава на станции Амазар Забайкальской ж.д. </a:t>
            </a:r>
            <a:r>
              <a:rPr lang="ru-RU" sz="1600" i="1" dirty="0" smtClean="0"/>
              <a:t>(29.08.2017)</a:t>
            </a:r>
            <a:endParaRPr lang="ru-RU" sz="1600" i="1" dirty="0"/>
          </a:p>
        </p:txBody>
      </p:sp>
      <p:pic>
        <p:nvPicPr>
          <p:cNvPr id="24" name="Рисунок 23" descr="default_profile_300.png"/>
          <p:cNvPicPr>
            <a:picLocks noChangeAspect="1"/>
          </p:cNvPicPr>
          <p:nvPr/>
        </p:nvPicPr>
        <p:blipFill>
          <a:blip r:embed="rId3"/>
          <a:stretch>
            <a:fillRect/>
          </a:stretch>
        </p:blipFill>
        <p:spPr>
          <a:xfrm>
            <a:off x="169926" y="1355265"/>
            <a:ext cx="414976" cy="414976"/>
          </a:xfrm>
          <a:prstGeom prst="rect">
            <a:avLst/>
          </a:prstGeom>
        </p:spPr>
      </p:pic>
      <p:sp>
        <p:nvSpPr>
          <p:cNvPr id="25" name="TextBox 24"/>
          <p:cNvSpPr txBox="1"/>
          <p:nvPr/>
        </p:nvSpPr>
        <p:spPr>
          <a:xfrm>
            <a:off x="519562" y="1012161"/>
            <a:ext cx="3283885" cy="369332"/>
          </a:xfrm>
          <a:prstGeom prst="rect">
            <a:avLst/>
          </a:prstGeom>
          <a:noFill/>
        </p:spPr>
        <p:txBody>
          <a:bodyPr wrap="square" rtlCol="0">
            <a:spAutoFit/>
          </a:bodyPr>
          <a:lstStyle/>
          <a:p>
            <a:r>
              <a:rPr lang="ru-RU" b="1" dirty="0" smtClean="0"/>
              <a:t>машинист ССПС</a:t>
            </a:r>
            <a:endParaRPr lang="ru-RU" b="1" dirty="0"/>
          </a:p>
        </p:txBody>
      </p:sp>
      <p:sp>
        <p:nvSpPr>
          <p:cNvPr id="26" name="TextBox 25"/>
          <p:cNvSpPr txBox="1"/>
          <p:nvPr/>
        </p:nvSpPr>
        <p:spPr>
          <a:xfrm>
            <a:off x="576651" y="3496543"/>
            <a:ext cx="5338385" cy="646331"/>
          </a:xfrm>
          <a:prstGeom prst="rect">
            <a:avLst/>
          </a:prstGeom>
          <a:noFill/>
        </p:spPr>
        <p:txBody>
          <a:bodyPr wrap="square" rtlCol="0">
            <a:spAutoFit/>
          </a:bodyPr>
          <a:lstStyle/>
          <a:p>
            <a:pPr marL="361950" indent="-361950">
              <a:buBlip>
                <a:blip r:embed="rId4"/>
              </a:buBlip>
            </a:pPr>
            <a:r>
              <a:rPr lang="ru-RU" dirty="0" smtClean="0">
                <a:solidFill>
                  <a:srgbClr val="C00000"/>
                </a:solidFill>
              </a:rPr>
              <a:t>не закрепил </a:t>
            </a:r>
            <a:r>
              <a:rPr lang="ru-RU" dirty="0" smtClean="0"/>
              <a:t>ССПС тормозными башмаками, </a:t>
            </a:r>
            <a:r>
              <a:rPr lang="ru-RU" dirty="0" smtClean="0">
                <a:solidFill>
                  <a:srgbClr val="C00000"/>
                </a:solidFill>
              </a:rPr>
              <a:t>не затормозил</a:t>
            </a:r>
            <a:r>
              <a:rPr lang="ru-RU" dirty="0" smtClean="0"/>
              <a:t> ручным тормозом</a:t>
            </a:r>
          </a:p>
        </p:txBody>
      </p:sp>
      <p:sp>
        <p:nvSpPr>
          <p:cNvPr id="28" name="TextBox 27"/>
          <p:cNvSpPr txBox="1"/>
          <p:nvPr/>
        </p:nvSpPr>
        <p:spPr>
          <a:xfrm>
            <a:off x="564311" y="2720811"/>
            <a:ext cx="5445824" cy="369332"/>
          </a:xfrm>
          <a:prstGeom prst="rect">
            <a:avLst/>
          </a:prstGeom>
          <a:noFill/>
        </p:spPr>
        <p:txBody>
          <a:bodyPr wrap="square" rtlCol="0">
            <a:spAutoFit/>
          </a:bodyPr>
          <a:lstStyle/>
          <a:p>
            <a:pPr marL="361950" indent="-361950">
              <a:buBlip>
                <a:blip r:embed="rId4"/>
              </a:buBlip>
            </a:pPr>
            <a:r>
              <a:rPr lang="ru-RU" dirty="0" smtClean="0">
                <a:solidFill>
                  <a:srgbClr val="C00000"/>
                </a:solidFill>
              </a:rPr>
              <a:t>покинул</a:t>
            </a:r>
            <a:r>
              <a:rPr lang="ru-RU" dirty="0" smtClean="0"/>
              <a:t> ССПС без согласования ДСП</a:t>
            </a:r>
            <a:endParaRPr lang="ru-RU" b="1" dirty="0" smtClean="0">
              <a:solidFill>
                <a:srgbClr val="C00000"/>
              </a:solidFill>
            </a:endParaRPr>
          </a:p>
        </p:txBody>
      </p:sp>
      <p:sp>
        <p:nvSpPr>
          <p:cNvPr id="12" name="TextBox 11"/>
          <p:cNvSpPr txBox="1"/>
          <p:nvPr/>
        </p:nvSpPr>
        <p:spPr>
          <a:xfrm>
            <a:off x="6208861" y="1081271"/>
            <a:ext cx="2641827" cy="276999"/>
          </a:xfrm>
          <a:prstGeom prst="rect">
            <a:avLst/>
          </a:prstGeom>
          <a:solidFill>
            <a:srgbClr val="C00000"/>
          </a:solidFill>
        </p:spPr>
        <p:txBody>
          <a:bodyPr wrap="square" rtlCol="0">
            <a:spAutoFit/>
          </a:bodyPr>
          <a:lstStyle/>
          <a:p>
            <a:pPr algn="ctr"/>
            <a:r>
              <a:rPr lang="ru-RU" sz="1200" b="1" dirty="0" smtClean="0">
                <a:solidFill>
                  <a:schemeClr val="bg1"/>
                </a:solidFill>
              </a:rPr>
              <a:t>в 17 час 06 мин</a:t>
            </a:r>
          </a:p>
        </p:txBody>
      </p:sp>
      <p:sp>
        <p:nvSpPr>
          <p:cNvPr id="13" name="TextBox 12"/>
          <p:cNvSpPr txBox="1"/>
          <p:nvPr/>
        </p:nvSpPr>
        <p:spPr>
          <a:xfrm>
            <a:off x="6219630" y="1396028"/>
            <a:ext cx="2605178" cy="276999"/>
          </a:xfrm>
          <a:prstGeom prst="rect">
            <a:avLst/>
          </a:prstGeom>
          <a:noFill/>
        </p:spPr>
        <p:txBody>
          <a:bodyPr wrap="square" rtlCol="0">
            <a:spAutoFit/>
          </a:bodyPr>
          <a:lstStyle/>
          <a:p>
            <a:pPr algn="ctr"/>
            <a:r>
              <a:rPr lang="ru-RU" sz="1200" b="1" dirty="0" smtClean="0">
                <a:solidFill>
                  <a:srgbClr val="003356"/>
                </a:solidFill>
              </a:rPr>
              <a:t>вагоны пришли в движение </a:t>
            </a:r>
          </a:p>
        </p:txBody>
      </p:sp>
      <p:sp>
        <p:nvSpPr>
          <p:cNvPr id="18" name="TextBox 17"/>
          <p:cNvSpPr txBox="1"/>
          <p:nvPr/>
        </p:nvSpPr>
        <p:spPr>
          <a:xfrm>
            <a:off x="6205717" y="4259730"/>
            <a:ext cx="2705360" cy="461665"/>
          </a:xfrm>
          <a:prstGeom prst="rect">
            <a:avLst/>
          </a:prstGeom>
          <a:solidFill>
            <a:srgbClr val="C00000"/>
          </a:solidFill>
        </p:spPr>
        <p:txBody>
          <a:bodyPr wrap="square" rtlCol="0">
            <a:spAutoFit/>
          </a:bodyPr>
          <a:lstStyle/>
          <a:p>
            <a:pPr algn="ctr"/>
            <a:r>
              <a:rPr lang="ru-RU" sz="1200" b="1" dirty="0" smtClean="0">
                <a:solidFill>
                  <a:schemeClr val="bg1"/>
                </a:solidFill>
              </a:rPr>
              <a:t>ССПС проследовал 1550 м,</a:t>
            </a:r>
          </a:p>
          <a:p>
            <a:pPr algn="ctr"/>
            <a:r>
              <a:rPr lang="ru-RU" sz="1200" b="1" dirty="0" smtClean="0">
                <a:solidFill>
                  <a:schemeClr val="bg1"/>
                </a:solidFill>
              </a:rPr>
              <a:t>пробил  2 стены  здания Пункта </a:t>
            </a:r>
          </a:p>
        </p:txBody>
      </p:sp>
      <p:sp>
        <p:nvSpPr>
          <p:cNvPr id="22" name="TextBox 21"/>
          <p:cNvSpPr txBox="1"/>
          <p:nvPr/>
        </p:nvSpPr>
        <p:spPr>
          <a:xfrm>
            <a:off x="6207089" y="1692873"/>
            <a:ext cx="2669477" cy="276999"/>
          </a:xfrm>
          <a:prstGeom prst="rect">
            <a:avLst/>
          </a:prstGeom>
          <a:solidFill>
            <a:schemeClr val="bg1">
              <a:lumMod val="50000"/>
            </a:schemeClr>
          </a:solidFill>
        </p:spPr>
        <p:txBody>
          <a:bodyPr wrap="square" rtlCol="0">
            <a:spAutoFit/>
          </a:bodyPr>
          <a:lstStyle/>
          <a:p>
            <a:pPr algn="ctr"/>
            <a:r>
              <a:rPr lang="ru-RU" sz="1200" b="1" dirty="0" smtClean="0">
                <a:solidFill>
                  <a:schemeClr val="bg1"/>
                </a:solidFill>
              </a:rPr>
              <a:t>в 17 час 07 мин</a:t>
            </a:r>
          </a:p>
        </p:txBody>
      </p:sp>
      <p:sp>
        <p:nvSpPr>
          <p:cNvPr id="23" name="TextBox 22"/>
          <p:cNvSpPr txBox="1"/>
          <p:nvPr/>
        </p:nvSpPr>
        <p:spPr>
          <a:xfrm>
            <a:off x="6228257" y="2029577"/>
            <a:ext cx="2656936" cy="461665"/>
          </a:xfrm>
          <a:prstGeom prst="rect">
            <a:avLst/>
          </a:prstGeom>
          <a:noFill/>
        </p:spPr>
        <p:txBody>
          <a:bodyPr wrap="square" rtlCol="0">
            <a:spAutoFit/>
          </a:bodyPr>
          <a:lstStyle/>
          <a:p>
            <a:pPr algn="ctr"/>
            <a:r>
              <a:rPr lang="ru-RU" sz="1200" b="1" dirty="0" smtClean="0">
                <a:solidFill>
                  <a:srgbClr val="003356"/>
                </a:solidFill>
              </a:rPr>
              <a:t>поезд № 2509 отправляется </a:t>
            </a:r>
            <a:br>
              <a:rPr lang="ru-RU" sz="1200" b="1" dirty="0" smtClean="0">
                <a:solidFill>
                  <a:srgbClr val="003356"/>
                </a:solidFill>
              </a:rPr>
            </a:br>
            <a:r>
              <a:rPr lang="ru-RU" sz="1200" b="1" dirty="0" smtClean="0">
                <a:solidFill>
                  <a:srgbClr val="003356"/>
                </a:solidFill>
              </a:rPr>
              <a:t>со станции Амазар</a:t>
            </a:r>
          </a:p>
        </p:txBody>
      </p:sp>
      <p:sp>
        <p:nvSpPr>
          <p:cNvPr id="29" name="TextBox 28"/>
          <p:cNvSpPr txBox="1"/>
          <p:nvPr/>
        </p:nvSpPr>
        <p:spPr>
          <a:xfrm>
            <a:off x="508967" y="1847680"/>
            <a:ext cx="5815722" cy="646331"/>
          </a:xfrm>
          <a:prstGeom prst="rect">
            <a:avLst/>
          </a:prstGeom>
          <a:noFill/>
        </p:spPr>
        <p:txBody>
          <a:bodyPr wrap="square" rtlCol="0">
            <a:spAutoFit/>
          </a:bodyPr>
          <a:lstStyle/>
          <a:p>
            <a:pPr marL="361950" indent="-361950">
              <a:buBlip>
                <a:blip r:embed="rId4"/>
              </a:buBlip>
            </a:pPr>
            <a:r>
              <a:rPr lang="ru-RU" dirty="0" smtClean="0">
                <a:solidFill>
                  <a:srgbClr val="C00000"/>
                </a:solidFill>
              </a:rPr>
              <a:t>привел в движение </a:t>
            </a:r>
            <a:r>
              <a:rPr lang="ru-RU" dirty="0" smtClean="0"/>
              <a:t>ССПС при отсутствии </a:t>
            </a:r>
            <a:r>
              <a:rPr lang="ru-RU" dirty="0" smtClean="0">
                <a:solidFill>
                  <a:srgbClr val="C00000"/>
                </a:solidFill>
              </a:rPr>
              <a:t>руководителя маневров</a:t>
            </a:r>
            <a:endParaRPr lang="ru-RU" sz="1100" b="1" i="1" dirty="0" smtClean="0">
              <a:solidFill>
                <a:srgbClr val="C00000"/>
              </a:solidFill>
            </a:endParaRPr>
          </a:p>
        </p:txBody>
      </p:sp>
      <p:sp>
        <p:nvSpPr>
          <p:cNvPr id="30" name="TextBox 29"/>
          <p:cNvSpPr txBox="1"/>
          <p:nvPr/>
        </p:nvSpPr>
        <p:spPr>
          <a:xfrm>
            <a:off x="6228257" y="2526906"/>
            <a:ext cx="2674187" cy="276999"/>
          </a:xfrm>
          <a:prstGeom prst="rect">
            <a:avLst/>
          </a:prstGeom>
          <a:solidFill>
            <a:schemeClr val="bg1">
              <a:lumMod val="50000"/>
            </a:schemeClr>
          </a:solidFill>
        </p:spPr>
        <p:txBody>
          <a:bodyPr wrap="square" rtlCol="0">
            <a:spAutoFit/>
          </a:bodyPr>
          <a:lstStyle/>
          <a:p>
            <a:pPr algn="ctr"/>
            <a:r>
              <a:rPr lang="ru-RU" sz="1200" b="1" dirty="0" smtClean="0">
                <a:solidFill>
                  <a:schemeClr val="bg1"/>
                </a:solidFill>
              </a:rPr>
              <a:t>в 17 час 08 мин</a:t>
            </a:r>
          </a:p>
        </p:txBody>
      </p:sp>
      <p:sp>
        <p:nvSpPr>
          <p:cNvPr id="34" name="TextBox 33"/>
          <p:cNvSpPr txBox="1"/>
          <p:nvPr/>
        </p:nvSpPr>
        <p:spPr>
          <a:xfrm>
            <a:off x="6194648" y="2990322"/>
            <a:ext cx="2681922" cy="1015663"/>
          </a:xfrm>
          <a:prstGeom prst="rect">
            <a:avLst/>
          </a:prstGeom>
          <a:noFill/>
        </p:spPr>
        <p:txBody>
          <a:bodyPr wrap="square" rtlCol="0">
            <a:spAutoFit/>
          </a:bodyPr>
          <a:lstStyle/>
          <a:p>
            <a:pPr algn="ctr"/>
            <a:r>
              <a:rPr lang="ru-RU" sz="1200" b="1" dirty="0" smtClean="0">
                <a:solidFill>
                  <a:srgbClr val="003356"/>
                </a:solidFill>
              </a:rPr>
              <a:t>для предотвращения столкновения ССПС с поездом № 2509  ДСП готовит маршрут на путь Дежурного пункта контактной сети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293" y="33736"/>
            <a:ext cx="9137707" cy="707886"/>
          </a:xfrm>
          <a:prstGeom prst="rect">
            <a:avLst/>
          </a:prstGeom>
          <a:noFill/>
          <a:ln w="9525">
            <a:noFill/>
            <a:miter lim="800000"/>
            <a:headEnd/>
            <a:tailEnd/>
          </a:ln>
        </p:spPr>
        <p:txBody>
          <a:bodyPr wrap="square">
            <a:spAutoFit/>
          </a:bodyPr>
          <a:lstStyle/>
          <a:p>
            <a:r>
              <a:rPr lang="ru-RU" sz="2000" dirty="0" smtClean="0"/>
              <a:t>Авария, допущенная по причине несанкционированного движения подвижного состава на станции Амазар Забайкальской ж.д. </a:t>
            </a:r>
            <a:r>
              <a:rPr lang="ru-RU" sz="1600" i="1" dirty="0" smtClean="0"/>
              <a:t>(29.08.2017)</a:t>
            </a:r>
            <a:endParaRPr lang="ru-RU" sz="2000" dirty="0"/>
          </a:p>
        </p:txBody>
      </p:sp>
      <p:pic>
        <p:nvPicPr>
          <p:cNvPr id="83" name="Picture 45"/>
          <p:cNvPicPr>
            <a:picLocks noChangeAspect="1" noChangeArrowheads="1"/>
          </p:cNvPicPr>
          <p:nvPr/>
        </p:nvPicPr>
        <p:blipFill>
          <a:blip r:embed="rId4" cstate="print"/>
          <a:srcRect b="20542"/>
          <a:stretch>
            <a:fillRect/>
          </a:stretch>
        </p:blipFill>
        <p:spPr bwMode="auto">
          <a:xfrm>
            <a:off x="0" y="836613"/>
            <a:ext cx="9144000" cy="4062933"/>
          </a:xfrm>
          <a:prstGeom prst="rect">
            <a:avLst/>
          </a:prstGeom>
          <a:noFill/>
          <a:ln w="9525">
            <a:noFill/>
            <a:miter lim="800000"/>
            <a:headEnd/>
            <a:tailEnd/>
          </a:ln>
        </p:spPr>
      </p:pic>
      <p:cxnSp>
        <p:nvCxnSpPr>
          <p:cNvPr id="84" name="Прямая со стрелкой 83"/>
          <p:cNvCxnSpPr/>
          <p:nvPr/>
        </p:nvCxnSpPr>
        <p:spPr>
          <a:xfrm flipH="1">
            <a:off x="7110413" y="3233738"/>
            <a:ext cx="576262"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p:nvPr/>
        </p:nvCxnSpPr>
        <p:spPr>
          <a:xfrm flipH="1">
            <a:off x="1331913" y="2205038"/>
            <a:ext cx="576262" cy="6477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flipH="1">
            <a:off x="1908175" y="2173288"/>
            <a:ext cx="28733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H="1" flipV="1">
            <a:off x="2195513" y="2133600"/>
            <a:ext cx="863600" cy="122396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H="1">
            <a:off x="3081338" y="3387725"/>
            <a:ext cx="29527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flipH="1">
            <a:off x="6084888" y="3090863"/>
            <a:ext cx="215900" cy="28733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H="1">
            <a:off x="6300788" y="3090863"/>
            <a:ext cx="71913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flipH="1">
            <a:off x="1042988" y="2852738"/>
            <a:ext cx="288925"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2" name="Object 5"/>
          <p:cNvGraphicFramePr>
            <a:graphicFrameLocks noChangeAspect="1"/>
          </p:cNvGraphicFramePr>
          <p:nvPr/>
        </p:nvGraphicFramePr>
        <p:xfrm>
          <a:off x="7524750" y="2990850"/>
          <a:ext cx="2303463" cy="255588"/>
        </p:xfrm>
        <a:graphic>
          <a:graphicData uri="http://schemas.openxmlformats.org/presentationml/2006/ole">
            <p:oleObj spid="_x0000_s79878" name="Visio" r:id="rId5" imgW="10202381" imgH="417096" progId="">
              <p:embed/>
            </p:oleObj>
          </a:graphicData>
        </a:graphic>
      </p:graphicFrame>
      <p:graphicFrame>
        <p:nvGraphicFramePr>
          <p:cNvPr id="93" name="Object 9"/>
          <p:cNvGraphicFramePr>
            <a:graphicFrameLocks noChangeAspect="1"/>
          </p:cNvGraphicFramePr>
          <p:nvPr/>
        </p:nvGraphicFramePr>
        <p:xfrm>
          <a:off x="482316" y="2592553"/>
          <a:ext cx="1979612" cy="252413"/>
        </p:xfrm>
        <a:graphic>
          <a:graphicData uri="http://schemas.openxmlformats.org/presentationml/2006/ole">
            <p:oleObj spid="_x0000_s79879" name="Visio" r:id="rId6" imgW="10202381" imgH="417096" progId="">
              <p:embed/>
            </p:oleObj>
          </a:graphicData>
        </a:graphic>
      </p:graphicFrame>
      <p:pic>
        <p:nvPicPr>
          <p:cNvPr id="103" name="Picture 6"/>
          <p:cNvPicPr>
            <a:picLocks noChangeAspect="1" noChangeArrowheads="1"/>
          </p:cNvPicPr>
          <p:nvPr/>
        </p:nvPicPr>
        <p:blipFill>
          <a:blip r:embed="rId7" cstate="print"/>
          <a:srcRect/>
          <a:stretch>
            <a:fillRect/>
          </a:stretch>
        </p:blipFill>
        <p:spPr bwMode="auto">
          <a:xfrm>
            <a:off x="163773" y="2731448"/>
            <a:ext cx="1030510" cy="216469"/>
          </a:xfrm>
          <a:prstGeom prst="rect">
            <a:avLst/>
          </a:prstGeom>
          <a:noFill/>
          <a:ln w="9525">
            <a:noFill/>
            <a:miter lim="800000"/>
            <a:headEnd/>
            <a:tailEnd/>
          </a:ln>
        </p:spPr>
      </p:pic>
      <p:sp>
        <p:nvSpPr>
          <p:cNvPr id="104" name="Пятно 1 103"/>
          <p:cNvSpPr/>
          <p:nvPr/>
        </p:nvSpPr>
        <p:spPr>
          <a:xfrm>
            <a:off x="746540" y="2641819"/>
            <a:ext cx="496821" cy="300608"/>
          </a:xfrm>
          <a:prstGeom prst="irregularSeal1">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cxnSp>
        <p:nvCxnSpPr>
          <p:cNvPr id="16" name="Прямая со стрелкой 15"/>
          <p:cNvCxnSpPr/>
          <p:nvPr/>
        </p:nvCxnSpPr>
        <p:spPr>
          <a:xfrm flipH="1" flipV="1">
            <a:off x="477078" y="4738977"/>
            <a:ext cx="4620081" cy="9746"/>
          </a:xfrm>
          <a:prstGeom prst="straightConnector1">
            <a:avLst/>
          </a:prstGeom>
          <a:ln w="22225">
            <a:solidFill>
              <a:srgbClr val="0066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8" name="Рисунок 17" descr="поезд.emf"/>
          <p:cNvPicPr>
            <a:picLocks noChangeAspect="1"/>
          </p:cNvPicPr>
          <p:nvPr/>
        </p:nvPicPr>
        <p:blipFill>
          <a:blip r:embed="rId8" cstate="print"/>
          <a:stretch>
            <a:fillRect/>
          </a:stretch>
        </p:blipFill>
        <p:spPr>
          <a:xfrm>
            <a:off x="1134829" y="4477241"/>
            <a:ext cx="2068838" cy="2431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2529"/>
            <a:ext cx="8945592" cy="766001"/>
          </a:xfrm>
        </p:spPr>
        <p:txBody>
          <a:bodyPr/>
          <a:lstStyle/>
          <a:p>
            <a:pPr algn="l"/>
            <a:r>
              <a:rPr lang="ru-RU" sz="2000" dirty="0" smtClean="0"/>
              <a:t>Авария, допущенная по причине несанкционированного движения подвижного состава на станции Амазар Забайкальской ж.д. </a:t>
            </a:r>
            <a:r>
              <a:rPr lang="ru-RU" sz="1600" i="1" dirty="0" smtClean="0"/>
              <a:t>(29.08.2017)</a:t>
            </a:r>
            <a:endParaRPr lang="ru-RU" sz="2000" dirty="0"/>
          </a:p>
        </p:txBody>
      </p:sp>
      <p:pic>
        <p:nvPicPr>
          <p:cNvPr id="7" name="Picture 8"/>
          <p:cNvPicPr>
            <a:picLocks noChangeAspect="1" noChangeArrowheads="1"/>
          </p:cNvPicPr>
          <p:nvPr/>
        </p:nvPicPr>
        <p:blipFill>
          <a:blip r:embed="rId3"/>
          <a:srcRect/>
          <a:stretch>
            <a:fillRect/>
          </a:stretch>
        </p:blipFill>
        <p:spPr bwMode="auto">
          <a:xfrm>
            <a:off x="142092" y="1225427"/>
            <a:ext cx="4148133" cy="3414812"/>
          </a:xfrm>
          <a:prstGeom prst="rect">
            <a:avLst/>
          </a:prstGeom>
          <a:noFill/>
          <a:ln w="9525">
            <a:noFill/>
            <a:miter lim="800000"/>
            <a:headEnd/>
            <a:tailEnd/>
          </a:ln>
        </p:spPr>
      </p:pic>
      <p:pic>
        <p:nvPicPr>
          <p:cNvPr id="80899" name="Picture 3" descr="\\Gvc-cupfile-01.GVC.OAO.RZD\cd\ЦДБД\Документы по допущенным событиям\2017\Амазар ЗАБ 29.08.2017\Фото Самофалов\IMG_20170901_095939.jpg"/>
          <p:cNvPicPr>
            <a:picLocks noChangeAspect="1" noChangeArrowheads="1"/>
          </p:cNvPicPr>
          <p:nvPr/>
        </p:nvPicPr>
        <p:blipFill>
          <a:blip r:embed="rId4"/>
          <a:srcRect t="2313"/>
          <a:stretch>
            <a:fillRect/>
          </a:stretch>
        </p:blipFill>
        <p:spPr bwMode="auto">
          <a:xfrm>
            <a:off x="4511623" y="1224951"/>
            <a:ext cx="4474878" cy="341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6001"/>
          </a:xfrm>
        </p:spPr>
        <p:txBody>
          <a:bodyPr/>
          <a:lstStyle/>
          <a:p>
            <a:pPr algn="l"/>
            <a:r>
              <a:rPr lang="ru-RU" sz="2000" dirty="0" smtClean="0"/>
              <a:t>Авария, допущенная по причине несанкционированного движения подвижного состава на станции Амазар Забайкальской ж.д. </a:t>
            </a:r>
            <a:r>
              <a:rPr lang="ru-RU" sz="1600" i="1" dirty="0" smtClean="0"/>
              <a:t>(29.08.2017)</a:t>
            </a:r>
            <a:endParaRPr lang="ru-RU" sz="2000" dirty="0"/>
          </a:p>
        </p:txBody>
      </p:sp>
      <p:pic>
        <p:nvPicPr>
          <p:cNvPr id="81922" name="Picture 2" descr="\\Gvc-cupfile-01.GVC.OAO.RZD\cd\ЦДБД\Документы по допущенным событиям\2017\Амазар ЗАБ 29.08.2017\Фото Самофалов\IMG_20170901_100217.jpg"/>
          <p:cNvPicPr>
            <a:picLocks noChangeAspect="1" noChangeArrowheads="1"/>
          </p:cNvPicPr>
          <p:nvPr/>
        </p:nvPicPr>
        <p:blipFill>
          <a:blip r:embed="rId2"/>
          <a:srcRect l="-1552" t="28008" b="388"/>
          <a:stretch>
            <a:fillRect/>
          </a:stretch>
        </p:blipFill>
        <p:spPr bwMode="auto">
          <a:xfrm>
            <a:off x="4714876" y="1006157"/>
            <a:ext cx="3776400" cy="3723482"/>
          </a:xfrm>
          <a:prstGeom prst="rect">
            <a:avLst/>
          </a:prstGeom>
          <a:noFill/>
        </p:spPr>
      </p:pic>
      <p:pic>
        <p:nvPicPr>
          <p:cNvPr id="6" name="Picture 2" descr="\\Gvc-cupfile-01.GVC.OAO.RZD\cd\ЦДБД\Документы по допущенным событиям\2017\Амазар ЗАБ 29.08.2017\Фото Самофалов\IMG-20170830-WA0024.jpg"/>
          <p:cNvPicPr>
            <a:picLocks noChangeAspect="1" noChangeArrowheads="1"/>
          </p:cNvPicPr>
          <p:nvPr/>
        </p:nvPicPr>
        <p:blipFill>
          <a:blip r:embed="rId3"/>
          <a:srcRect l="-20" t="26303" b="20721"/>
          <a:stretch>
            <a:fillRect/>
          </a:stretch>
        </p:blipFill>
        <p:spPr bwMode="auto">
          <a:xfrm>
            <a:off x="552450" y="990600"/>
            <a:ext cx="3775810" cy="37147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105775" cy="3917950"/>
          </a:xfrm>
        </p:spPr>
        <p:txBody>
          <a:bodyPr>
            <a:normAutofit lnSpcReduction="10000"/>
          </a:bodyPr>
          <a:lstStyle/>
          <a:p>
            <a:pPr algn="ctr" eaLnBrk="1" hangingPunct="1">
              <a:spcBef>
                <a:spcPts val="0"/>
              </a:spcBef>
            </a:pPr>
            <a:r>
              <a:rPr lang="ru-RU" sz="4400" b="1" dirty="0" smtClean="0"/>
              <a:t>УХОД ВАГОНОВ</a:t>
            </a:r>
          </a:p>
          <a:p>
            <a:pPr algn="ctr" eaLnBrk="1" hangingPunct="1">
              <a:spcBef>
                <a:spcPts val="600"/>
              </a:spcBef>
            </a:pPr>
            <a:r>
              <a:rPr kumimoji="0" lang="ru-RU" sz="4000" dirty="0" smtClean="0">
                <a:ea typeface="Arial" pitchFamily="34" charset="0"/>
              </a:rPr>
              <a:t>на перегон </a:t>
            </a:r>
            <a:br>
              <a:rPr kumimoji="0" lang="ru-RU" sz="4000" dirty="0" smtClean="0">
                <a:ea typeface="Arial" pitchFamily="34" charset="0"/>
              </a:rPr>
            </a:br>
            <a:r>
              <a:rPr kumimoji="0" lang="ru-RU" sz="4400" b="1" dirty="0" err="1" smtClean="0">
                <a:ea typeface="Arial" pitchFamily="34" charset="0"/>
              </a:rPr>
              <a:t>Агириш-Верхнекондинская</a:t>
            </a:r>
            <a:endParaRPr kumimoji="0" lang="ru-RU" sz="4400" b="1" dirty="0" smtClean="0">
              <a:ea typeface="Arial" pitchFamily="34" charset="0"/>
            </a:endParaRPr>
          </a:p>
          <a:p>
            <a:pPr algn="ctr" eaLnBrk="1" hangingPunct="1">
              <a:spcBef>
                <a:spcPts val="600"/>
              </a:spcBef>
            </a:pPr>
            <a:r>
              <a:rPr lang="ru-RU" sz="4400" dirty="0" smtClean="0"/>
              <a:t>Свердловской ж. д.</a:t>
            </a:r>
            <a:endParaRPr kumimoji="0" lang="ru-RU" sz="4400" b="1" dirty="0" smtClean="0">
              <a:ea typeface="Arial" pitchFamily="34" charset="0"/>
            </a:endParaRPr>
          </a:p>
          <a:p>
            <a:pPr indent="450850" algn="ctr" eaLnBrk="1" hangingPunct="1">
              <a:spcBef>
                <a:spcPts val="600"/>
              </a:spcBef>
            </a:pPr>
            <a:r>
              <a:rPr kumimoji="0" lang="ru-RU" sz="4400" b="1" dirty="0" smtClean="0">
                <a:ea typeface="Arial" pitchFamily="34" charset="0"/>
              </a:rPr>
              <a:t>13.03.2019</a:t>
            </a:r>
          </a:p>
          <a:p>
            <a:pPr algn="ct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571243" cy="3917950"/>
          </a:xfrm>
        </p:spPr>
        <p:txBody>
          <a:bodyPr>
            <a:normAutofit/>
          </a:bodyPr>
          <a:lstStyle/>
          <a:p>
            <a:pPr eaLnBrk="1" hangingPunct="1">
              <a:spcBef>
                <a:spcPts val="600"/>
              </a:spcBef>
            </a:pPr>
            <a:r>
              <a:rPr kumimoji="0" lang="ru-RU" sz="4400" b="1" dirty="0" smtClean="0">
                <a:solidFill>
                  <a:srgbClr val="C00000"/>
                </a:solidFill>
                <a:ea typeface="Arial" pitchFamily="34" charset="0"/>
              </a:rPr>
              <a:t>УХОД ВАГОНОВ</a:t>
            </a:r>
          </a:p>
          <a:p>
            <a:pPr algn="just" eaLnBrk="1" hangingPunct="1">
              <a:spcBef>
                <a:spcPts val="600"/>
              </a:spcBef>
            </a:pPr>
            <a:r>
              <a:rPr lang="ru-RU" sz="2000" b="1" dirty="0" smtClean="0"/>
              <a:t>несанкционированное движение железнодорожного подвижного состава на маршрут приема, отправления поезда или на перегон - самопроизвольный уход подвижного состава на станциях за предельный столбик </a:t>
            </a:r>
            <a:r>
              <a:rPr lang="ru-RU" sz="2000" i="1" dirty="0" smtClean="0"/>
              <a:t>(светофор, знак «Граница станции», знак «Граница подъездного пути») </a:t>
            </a:r>
            <a:r>
              <a:rPr lang="ru-RU" sz="2000" b="1" dirty="0" smtClean="0"/>
              <a:t>на маршрут приема, отправления поезда или на перегон,  с перегона или с железнодорожных путей </a:t>
            </a:r>
            <a:r>
              <a:rPr lang="ru-RU" sz="2000" b="1" dirty="0" err="1" smtClean="0"/>
              <a:t>необщего</a:t>
            </a:r>
            <a:r>
              <a:rPr lang="ru-RU" sz="2000" b="1" dirty="0" smtClean="0"/>
              <a:t> пользования на станцию.</a:t>
            </a:r>
          </a:p>
          <a:p>
            <a:pPr indent="450850" algn="just" eaLnBrk="1" hangingPunct="1">
              <a:spcBef>
                <a:spcPts val="600"/>
              </a:spcBef>
            </a:pPr>
            <a:endParaRPr lang="ru-RU" sz="1600" i="1" dirty="0" smtClean="0"/>
          </a:p>
          <a:p>
            <a:pP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49"/>
          <p:cNvGrpSpPr/>
          <p:nvPr/>
        </p:nvGrpSpPr>
        <p:grpSpPr>
          <a:xfrm>
            <a:off x="5666929" y="915711"/>
            <a:ext cx="493664" cy="3884371"/>
            <a:chOff x="3163936" y="3483696"/>
            <a:chExt cx="493664" cy="1396844"/>
          </a:xfrm>
        </p:grpSpPr>
        <p:sp>
          <p:nvSpPr>
            <p:cNvPr id="14" name="Выноска со стрелкой вправо 13"/>
            <p:cNvSpPr/>
            <p:nvPr/>
          </p:nvSpPr>
          <p:spPr>
            <a:xfrm>
              <a:off x="3304182" y="3534184"/>
              <a:ext cx="353418" cy="1318307"/>
            </a:xfrm>
            <a:prstGeom prst="rightArrowCallout">
              <a:avLst>
                <a:gd name="adj1" fmla="val 69445"/>
                <a:gd name="adj2" fmla="val 47222"/>
                <a:gd name="adj3" fmla="val 25000"/>
                <a:gd name="adj4" fmla="val 649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163936" y="3483696"/>
              <a:ext cx="342199" cy="139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r>
              <a:rPr lang="ru-RU" sz="2000" dirty="0" smtClean="0"/>
              <a:t>Несанкционированное движение подвижного состава на станции </a:t>
            </a:r>
            <a:r>
              <a:rPr lang="ru-RU" sz="2000" dirty="0" err="1" smtClean="0"/>
              <a:t>Агириш</a:t>
            </a:r>
            <a:r>
              <a:rPr lang="ru-RU" sz="2000" dirty="0" smtClean="0"/>
              <a:t> Свердловской ж.д</a:t>
            </a:r>
            <a:r>
              <a:rPr lang="ru-RU" sz="1600" dirty="0" smtClean="0"/>
              <a:t>. </a:t>
            </a:r>
            <a:r>
              <a:rPr lang="ru-RU" sz="1600" i="1" dirty="0" smtClean="0"/>
              <a:t>(13.03.2019)</a:t>
            </a:r>
            <a:endParaRPr lang="ru-RU" sz="1600" i="1" dirty="0"/>
          </a:p>
        </p:txBody>
      </p:sp>
      <p:pic>
        <p:nvPicPr>
          <p:cNvPr id="24" name="Рисунок 23" descr="default_profile_300.png"/>
          <p:cNvPicPr>
            <a:picLocks noChangeAspect="1"/>
          </p:cNvPicPr>
          <p:nvPr/>
        </p:nvPicPr>
        <p:blipFill>
          <a:blip r:embed="rId3"/>
          <a:stretch>
            <a:fillRect/>
          </a:stretch>
        </p:blipFill>
        <p:spPr>
          <a:xfrm>
            <a:off x="179107" y="1130441"/>
            <a:ext cx="414976" cy="414976"/>
          </a:xfrm>
          <a:prstGeom prst="rect">
            <a:avLst/>
          </a:prstGeom>
        </p:spPr>
      </p:pic>
      <p:sp>
        <p:nvSpPr>
          <p:cNvPr id="25" name="TextBox 24"/>
          <p:cNvSpPr txBox="1"/>
          <p:nvPr/>
        </p:nvSpPr>
        <p:spPr>
          <a:xfrm>
            <a:off x="573725" y="796721"/>
            <a:ext cx="3283885" cy="369332"/>
          </a:xfrm>
          <a:prstGeom prst="rect">
            <a:avLst/>
          </a:prstGeom>
          <a:noFill/>
        </p:spPr>
        <p:txBody>
          <a:bodyPr wrap="square" rtlCol="0">
            <a:spAutoFit/>
          </a:bodyPr>
          <a:lstStyle/>
          <a:p>
            <a:r>
              <a:rPr lang="ru-RU" b="1" dirty="0" smtClean="0"/>
              <a:t>ДСП</a:t>
            </a:r>
            <a:endParaRPr lang="ru-RU" b="1" dirty="0"/>
          </a:p>
        </p:txBody>
      </p:sp>
      <p:sp>
        <p:nvSpPr>
          <p:cNvPr id="26" name="TextBox 25"/>
          <p:cNvSpPr txBox="1"/>
          <p:nvPr/>
        </p:nvSpPr>
        <p:spPr>
          <a:xfrm>
            <a:off x="707349" y="4545508"/>
            <a:ext cx="7906022" cy="369332"/>
          </a:xfrm>
          <a:prstGeom prst="rect">
            <a:avLst/>
          </a:prstGeom>
          <a:noFill/>
        </p:spPr>
        <p:txBody>
          <a:bodyPr wrap="square" rtlCol="0">
            <a:spAutoFit/>
          </a:bodyPr>
          <a:lstStyle/>
          <a:p>
            <a:pPr marL="361950" indent="-361950">
              <a:buBlip>
                <a:blip r:embed="rId4"/>
              </a:buBlip>
            </a:pPr>
            <a:r>
              <a:rPr lang="ru-RU" dirty="0" smtClean="0"/>
              <a:t>использовал в работе сотовую связь</a:t>
            </a:r>
            <a:endParaRPr lang="ru-RU" sz="1100" b="1" i="1" dirty="0" smtClean="0">
              <a:solidFill>
                <a:srgbClr val="C00000"/>
              </a:solidFill>
            </a:endParaRPr>
          </a:p>
        </p:txBody>
      </p:sp>
      <p:sp>
        <p:nvSpPr>
          <p:cNvPr id="28" name="TextBox 27"/>
          <p:cNvSpPr txBox="1"/>
          <p:nvPr/>
        </p:nvSpPr>
        <p:spPr>
          <a:xfrm>
            <a:off x="728205" y="3415454"/>
            <a:ext cx="5370669" cy="1015663"/>
          </a:xfrm>
          <a:prstGeom prst="rect">
            <a:avLst/>
          </a:prstGeom>
          <a:noFill/>
        </p:spPr>
        <p:txBody>
          <a:bodyPr wrap="square" rtlCol="0">
            <a:spAutoFit/>
          </a:bodyPr>
          <a:lstStyle/>
          <a:p>
            <a:pPr marL="361950" indent="-361950">
              <a:buBlip>
                <a:blip r:embed="rId4"/>
              </a:buBlip>
              <a:tabLst>
                <a:tab pos="361950" algn="l"/>
              </a:tabLst>
            </a:pPr>
            <a:r>
              <a:rPr lang="ru-RU" dirty="0" smtClean="0">
                <a:solidFill>
                  <a:srgbClr val="C00000"/>
                </a:solidFill>
              </a:rPr>
              <a:t>закрепление </a:t>
            </a:r>
            <a:r>
              <a:rPr lang="ru-RU" dirty="0" smtClean="0"/>
              <a:t>подвижного состава на тормозные башмаки </a:t>
            </a:r>
            <a:r>
              <a:rPr lang="ru-RU" dirty="0" smtClean="0">
                <a:solidFill>
                  <a:srgbClr val="C00000"/>
                </a:solidFill>
              </a:rPr>
              <a:t>не производил</a:t>
            </a:r>
            <a:r>
              <a:rPr lang="ru-RU" dirty="0" smtClean="0"/>
              <a:t> </a:t>
            </a:r>
            <a:br>
              <a:rPr lang="ru-RU" dirty="0" smtClean="0"/>
            </a:br>
            <a:r>
              <a:rPr lang="ru-RU" sz="1200" i="1" dirty="0" smtClean="0"/>
              <a:t>(для удержания вагонов использовал работу автотормозов путем постоянного стравливания воздуха для их срабатывания) </a:t>
            </a:r>
          </a:p>
        </p:txBody>
      </p:sp>
      <p:sp>
        <p:nvSpPr>
          <p:cNvPr id="29" name="TextBox 28"/>
          <p:cNvSpPr txBox="1"/>
          <p:nvPr/>
        </p:nvSpPr>
        <p:spPr>
          <a:xfrm>
            <a:off x="707366" y="1193966"/>
            <a:ext cx="5426016" cy="830997"/>
          </a:xfrm>
          <a:prstGeom prst="rect">
            <a:avLst/>
          </a:prstGeom>
          <a:noFill/>
          <a:ln>
            <a:noFill/>
          </a:ln>
        </p:spPr>
        <p:txBody>
          <a:bodyPr wrap="square" rtlCol="0">
            <a:spAutoFit/>
          </a:bodyPr>
          <a:lstStyle/>
          <a:p>
            <a:pPr marL="361950" indent="-361950">
              <a:buBlip>
                <a:blip r:embed="rId4"/>
              </a:buBlip>
              <a:tabLst>
                <a:tab pos="361950" algn="l"/>
              </a:tabLst>
            </a:pPr>
            <a:r>
              <a:rPr lang="ru-RU" dirty="0" smtClean="0"/>
              <a:t>для закрепления подвижного состава </a:t>
            </a:r>
            <a:r>
              <a:rPr lang="ru-RU" dirty="0" smtClean="0">
                <a:solidFill>
                  <a:srgbClr val="C00000"/>
                </a:solidFill>
              </a:rPr>
              <a:t>выдал </a:t>
            </a:r>
            <a:r>
              <a:rPr lang="ru-RU" b="1" dirty="0" smtClean="0">
                <a:solidFill>
                  <a:srgbClr val="C00000"/>
                </a:solidFill>
              </a:rPr>
              <a:t>2</a:t>
            </a:r>
            <a:r>
              <a:rPr lang="ru-RU" dirty="0" smtClean="0">
                <a:solidFill>
                  <a:srgbClr val="C00000"/>
                </a:solidFill>
              </a:rPr>
              <a:t> тормозных башмака, при норме </a:t>
            </a:r>
            <a:r>
              <a:rPr lang="ru-RU" b="1" dirty="0" smtClean="0">
                <a:solidFill>
                  <a:srgbClr val="C00000"/>
                </a:solidFill>
              </a:rPr>
              <a:t>5</a:t>
            </a:r>
            <a:r>
              <a:rPr lang="ru-RU" dirty="0" smtClean="0">
                <a:solidFill>
                  <a:srgbClr val="C00000"/>
                </a:solidFill>
              </a:rPr>
              <a:t> </a:t>
            </a:r>
            <a:r>
              <a:rPr lang="ru-RU" dirty="0" smtClean="0"/>
              <a:t/>
            </a:r>
            <a:br>
              <a:rPr lang="ru-RU" dirty="0" smtClean="0"/>
            </a:br>
            <a:r>
              <a:rPr lang="ru-RU" sz="1200" i="1" dirty="0" smtClean="0"/>
              <a:t>(2 с четной стороны и 3 с нечетной стороны) </a:t>
            </a:r>
          </a:p>
        </p:txBody>
      </p:sp>
      <p:sp>
        <p:nvSpPr>
          <p:cNvPr id="9" name="TextBox 8"/>
          <p:cNvSpPr txBox="1"/>
          <p:nvPr/>
        </p:nvSpPr>
        <p:spPr>
          <a:xfrm>
            <a:off x="556472" y="2996414"/>
            <a:ext cx="3283885" cy="369332"/>
          </a:xfrm>
          <a:prstGeom prst="rect">
            <a:avLst/>
          </a:prstGeom>
          <a:noFill/>
        </p:spPr>
        <p:txBody>
          <a:bodyPr wrap="square" rtlCol="0">
            <a:spAutoFit/>
          </a:bodyPr>
          <a:lstStyle/>
          <a:p>
            <a:r>
              <a:rPr lang="ru-RU" b="1" dirty="0" smtClean="0"/>
              <a:t>Составитель поездов</a:t>
            </a:r>
            <a:endParaRPr lang="ru-RU" b="1" dirty="0"/>
          </a:p>
        </p:txBody>
      </p:sp>
      <p:pic>
        <p:nvPicPr>
          <p:cNvPr id="10" name="Рисунок 9" descr="default_profile_300.png"/>
          <p:cNvPicPr>
            <a:picLocks noChangeAspect="1"/>
          </p:cNvPicPr>
          <p:nvPr/>
        </p:nvPicPr>
        <p:blipFill>
          <a:blip r:embed="rId3"/>
          <a:stretch>
            <a:fillRect/>
          </a:stretch>
        </p:blipFill>
        <p:spPr>
          <a:xfrm>
            <a:off x="213613" y="3261136"/>
            <a:ext cx="414976" cy="414976"/>
          </a:xfrm>
          <a:prstGeom prst="rect">
            <a:avLst/>
          </a:prstGeom>
        </p:spPr>
      </p:pic>
      <p:sp>
        <p:nvSpPr>
          <p:cNvPr id="11" name="TextBox 10"/>
          <p:cNvSpPr txBox="1"/>
          <p:nvPr/>
        </p:nvSpPr>
        <p:spPr>
          <a:xfrm>
            <a:off x="710957" y="2173257"/>
            <a:ext cx="5448304" cy="646331"/>
          </a:xfrm>
          <a:prstGeom prst="rect">
            <a:avLst/>
          </a:prstGeom>
          <a:noFill/>
        </p:spPr>
        <p:txBody>
          <a:bodyPr wrap="square" rtlCol="0">
            <a:spAutoFit/>
          </a:bodyPr>
          <a:lstStyle/>
          <a:p>
            <a:pPr marL="361950" indent="-361950">
              <a:buBlip>
                <a:blip r:embed="rId4"/>
              </a:buBlip>
              <a:tabLst>
                <a:tab pos="361950" algn="l"/>
              </a:tabLst>
            </a:pPr>
            <a:r>
              <a:rPr lang="ru-RU" dirty="0" smtClean="0">
                <a:solidFill>
                  <a:srgbClr val="C00000"/>
                </a:solidFill>
              </a:rPr>
              <a:t>не контролировал закрепление </a:t>
            </a:r>
            <a:br>
              <a:rPr lang="ru-RU" dirty="0" smtClean="0">
                <a:solidFill>
                  <a:srgbClr val="C00000"/>
                </a:solidFill>
              </a:rPr>
            </a:br>
            <a:r>
              <a:rPr lang="ru-RU" dirty="0" smtClean="0"/>
              <a:t>подвижного состава</a:t>
            </a:r>
            <a:endParaRPr lang="ru-RU" sz="1200" i="1" dirty="0" smtClean="0"/>
          </a:p>
        </p:txBody>
      </p:sp>
      <p:sp>
        <p:nvSpPr>
          <p:cNvPr id="12" name="TextBox 11"/>
          <p:cNvSpPr txBox="1"/>
          <p:nvPr/>
        </p:nvSpPr>
        <p:spPr>
          <a:xfrm>
            <a:off x="6310606" y="1189933"/>
            <a:ext cx="2669477" cy="276999"/>
          </a:xfrm>
          <a:prstGeom prst="rect">
            <a:avLst/>
          </a:prstGeom>
          <a:solidFill>
            <a:schemeClr val="bg1">
              <a:lumMod val="50000"/>
            </a:schemeClr>
          </a:solidFill>
        </p:spPr>
        <p:txBody>
          <a:bodyPr wrap="square" rtlCol="0">
            <a:spAutoFit/>
          </a:bodyPr>
          <a:lstStyle/>
          <a:p>
            <a:pPr algn="ctr"/>
            <a:r>
              <a:rPr lang="ru-RU" sz="1200" b="1" dirty="0" smtClean="0">
                <a:solidFill>
                  <a:schemeClr val="bg1"/>
                </a:solidFill>
              </a:rPr>
              <a:t>в 2 час 05 мин</a:t>
            </a:r>
          </a:p>
        </p:txBody>
      </p:sp>
      <p:sp>
        <p:nvSpPr>
          <p:cNvPr id="16" name="TextBox 15"/>
          <p:cNvSpPr txBox="1"/>
          <p:nvPr/>
        </p:nvSpPr>
        <p:spPr>
          <a:xfrm>
            <a:off x="6219630" y="1672486"/>
            <a:ext cx="2605178" cy="646331"/>
          </a:xfrm>
          <a:prstGeom prst="rect">
            <a:avLst/>
          </a:prstGeom>
          <a:noFill/>
        </p:spPr>
        <p:txBody>
          <a:bodyPr wrap="square" rtlCol="0">
            <a:spAutoFit/>
          </a:bodyPr>
          <a:lstStyle/>
          <a:p>
            <a:pPr algn="ctr"/>
            <a:r>
              <a:rPr lang="ru-RU" sz="1200" b="1" dirty="0" smtClean="0">
                <a:solidFill>
                  <a:srgbClr val="003356"/>
                </a:solidFill>
              </a:rPr>
              <a:t>начата работа </a:t>
            </a:r>
            <a:br>
              <a:rPr lang="ru-RU" sz="1200" b="1" dirty="0" smtClean="0">
                <a:solidFill>
                  <a:srgbClr val="003356"/>
                </a:solidFill>
              </a:rPr>
            </a:br>
            <a:r>
              <a:rPr lang="ru-RU" sz="1200" b="1" dirty="0" smtClean="0">
                <a:solidFill>
                  <a:srgbClr val="003356"/>
                </a:solidFill>
              </a:rPr>
              <a:t>по формированию грузопассажирского поезда</a:t>
            </a:r>
          </a:p>
        </p:txBody>
      </p:sp>
      <p:sp>
        <p:nvSpPr>
          <p:cNvPr id="17" name="TextBox 16"/>
          <p:cNvSpPr txBox="1"/>
          <p:nvPr/>
        </p:nvSpPr>
        <p:spPr>
          <a:xfrm>
            <a:off x="6310606" y="2423325"/>
            <a:ext cx="2669477" cy="276999"/>
          </a:xfrm>
          <a:prstGeom prst="rect">
            <a:avLst/>
          </a:prstGeom>
          <a:solidFill>
            <a:srgbClr val="C00000"/>
          </a:solidFill>
          <a:ln>
            <a:solidFill>
              <a:srgbClr val="C00000"/>
            </a:solidFill>
          </a:ln>
        </p:spPr>
        <p:txBody>
          <a:bodyPr wrap="square" rtlCol="0">
            <a:spAutoFit/>
          </a:bodyPr>
          <a:lstStyle/>
          <a:p>
            <a:pPr algn="ctr"/>
            <a:r>
              <a:rPr lang="ru-RU" sz="1200" b="1" dirty="0" smtClean="0">
                <a:solidFill>
                  <a:schemeClr val="bg1"/>
                </a:solidFill>
              </a:rPr>
              <a:t>в 2 час 48 мин</a:t>
            </a:r>
          </a:p>
        </p:txBody>
      </p:sp>
      <p:sp>
        <p:nvSpPr>
          <p:cNvPr id="18" name="TextBox 17"/>
          <p:cNvSpPr txBox="1"/>
          <p:nvPr/>
        </p:nvSpPr>
        <p:spPr>
          <a:xfrm>
            <a:off x="6315323" y="2820813"/>
            <a:ext cx="2605178" cy="646331"/>
          </a:xfrm>
          <a:prstGeom prst="rect">
            <a:avLst/>
          </a:prstGeom>
          <a:noFill/>
        </p:spPr>
        <p:txBody>
          <a:bodyPr wrap="square" rtlCol="0">
            <a:spAutoFit/>
          </a:bodyPr>
          <a:lstStyle/>
          <a:p>
            <a:pPr algn="ctr"/>
            <a:r>
              <a:rPr lang="ru-RU" sz="1200" b="1" dirty="0" smtClean="0">
                <a:solidFill>
                  <a:srgbClr val="003356"/>
                </a:solidFill>
              </a:rPr>
              <a:t>группа вагонов</a:t>
            </a:r>
            <a:br>
              <a:rPr lang="ru-RU" sz="1200" b="1" dirty="0" smtClean="0">
                <a:solidFill>
                  <a:srgbClr val="003356"/>
                </a:solidFill>
              </a:rPr>
            </a:br>
            <a:r>
              <a:rPr lang="ru-RU" sz="1200" b="1" dirty="0" smtClean="0">
                <a:solidFill>
                  <a:srgbClr val="003356"/>
                </a:solidFill>
              </a:rPr>
              <a:t>к грузопассажирского поезда пришла в движение</a:t>
            </a:r>
          </a:p>
        </p:txBody>
      </p:sp>
      <p:sp>
        <p:nvSpPr>
          <p:cNvPr id="19" name="TextBox 18"/>
          <p:cNvSpPr txBox="1"/>
          <p:nvPr/>
        </p:nvSpPr>
        <p:spPr>
          <a:xfrm>
            <a:off x="6257443" y="3550376"/>
            <a:ext cx="2669477" cy="276999"/>
          </a:xfrm>
          <a:prstGeom prst="rect">
            <a:avLst/>
          </a:prstGeom>
          <a:solidFill>
            <a:srgbClr val="C00000"/>
          </a:solidFill>
          <a:ln>
            <a:solidFill>
              <a:srgbClr val="C00000"/>
            </a:solidFill>
          </a:ln>
        </p:spPr>
        <p:txBody>
          <a:bodyPr wrap="square" rtlCol="0">
            <a:spAutoFit/>
          </a:bodyPr>
          <a:lstStyle/>
          <a:p>
            <a:pPr algn="ctr"/>
            <a:r>
              <a:rPr lang="ru-RU" sz="1200" b="1" dirty="0" smtClean="0">
                <a:solidFill>
                  <a:schemeClr val="bg1"/>
                </a:solidFill>
              </a:rPr>
              <a:t>в 3 час 40 мин</a:t>
            </a:r>
          </a:p>
        </p:txBody>
      </p:sp>
      <p:sp>
        <p:nvSpPr>
          <p:cNvPr id="20" name="TextBox 19"/>
          <p:cNvSpPr txBox="1"/>
          <p:nvPr/>
        </p:nvSpPr>
        <p:spPr>
          <a:xfrm>
            <a:off x="6294058" y="3926595"/>
            <a:ext cx="2605178" cy="830997"/>
          </a:xfrm>
          <a:prstGeom prst="rect">
            <a:avLst/>
          </a:prstGeom>
          <a:noFill/>
        </p:spPr>
        <p:txBody>
          <a:bodyPr wrap="square" rtlCol="0">
            <a:spAutoFit/>
          </a:bodyPr>
          <a:lstStyle/>
          <a:p>
            <a:pPr algn="ctr"/>
            <a:r>
              <a:rPr lang="ru-RU" sz="1200" b="1" dirty="0" smtClean="0">
                <a:solidFill>
                  <a:srgbClr val="003356"/>
                </a:solidFill>
              </a:rPr>
              <a:t>группа вагонов, проследовав 3,3 км однопутного перегона </a:t>
            </a:r>
            <a:r>
              <a:rPr lang="ru-RU" sz="1200" b="1" dirty="0" err="1" smtClean="0">
                <a:solidFill>
                  <a:srgbClr val="003356"/>
                </a:solidFill>
              </a:rPr>
              <a:t>Агириш-Верхнекондинская</a:t>
            </a:r>
            <a:r>
              <a:rPr lang="ru-RU" sz="1200" b="1" dirty="0" smtClean="0">
                <a:solidFill>
                  <a:srgbClr val="003356"/>
                </a:solidFill>
              </a:rPr>
              <a:t> самостоятельно остановилась</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r>
              <a:rPr lang="ru-RU" sz="2000" dirty="0" smtClean="0"/>
              <a:t>Несанкционированное движение подвижного состава на станции </a:t>
            </a:r>
            <a:r>
              <a:rPr lang="ru-RU" sz="2000" dirty="0" err="1" smtClean="0"/>
              <a:t>Агириш</a:t>
            </a:r>
            <a:r>
              <a:rPr lang="ru-RU" sz="2000" dirty="0" smtClean="0"/>
              <a:t> Свердловской ж.д</a:t>
            </a:r>
            <a:r>
              <a:rPr lang="ru-RU" sz="1600" dirty="0" smtClean="0"/>
              <a:t>. </a:t>
            </a:r>
            <a:r>
              <a:rPr lang="ru-RU" sz="1600" i="1" dirty="0" smtClean="0"/>
              <a:t>(13.03.2019)</a:t>
            </a:r>
            <a:endParaRPr lang="ru-RU" sz="1600" i="1" dirty="0"/>
          </a:p>
        </p:txBody>
      </p:sp>
      <p:pic>
        <p:nvPicPr>
          <p:cNvPr id="83969" name="Рисунок 1" descr="Схема ухода"/>
          <p:cNvPicPr>
            <a:picLocks noChangeAspect="1" noChangeArrowheads="1"/>
          </p:cNvPicPr>
          <p:nvPr/>
        </p:nvPicPr>
        <p:blipFill>
          <a:blip r:embed="rId3"/>
          <a:srcRect l="8771" t="35527" r="3104" b="29335"/>
          <a:stretch>
            <a:fillRect/>
          </a:stretch>
        </p:blipFill>
        <p:spPr bwMode="auto">
          <a:xfrm>
            <a:off x="267419" y="888520"/>
            <a:ext cx="8488392" cy="3968011"/>
          </a:xfrm>
          <a:prstGeom prst="rect">
            <a:avLst/>
          </a:prstGeom>
          <a:noFill/>
        </p:spPr>
      </p:pic>
      <p:pic>
        <p:nvPicPr>
          <p:cNvPr id="83970" name="Picture 2"/>
          <p:cNvPicPr>
            <a:picLocks noChangeAspect="1" noChangeArrowheads="1"/>
          </p:cNvPicPr>
          <p:nvPr/>
        </p:nvPicPr>
        <p:blipFill>
          <a:blip r:embed="rId4"/>
          <a:srcRect/>
          <a:stretch>
            <a:fillRect/>
          </a:stretch>
        </p:blipFill>
        <p:spPr bwMode="auto">
          <a:xfrm>
            <a:off x="3629025" y="2440718"/>
            <a:ext cx="352425" cy="158750"/>
          </a:xfrm>
          <a:prstGeom prst="rect">
            <a:avLst/>
          </a:prstGeom>
          <a:noFill/>
        </p:spPr>
      </p:pic>
      <p:pic>
        <p:nvPicPr>
          <p:cNvPr id="83971" name="Рисунок 5"/>
          <p:cNvPicPr>
            <a:picLocks noChangeAspect="1" noChangeArrowheads="1"/>
          </p:cNvPicPr>
          <p:nvPr/>
        </p:nvPicPr>
        <p:blipFill>
          <a:blip r:embed="rId5"/>
          <a:srcRect/>
          <a:stretch>
            <a:fillRect/>
          </a:stretch>
        </p:blipFill>
        <p:spPr bwMode="auto">
          <a:xfrm>
            <a:off x="3997325" y="2440718"/>
            <a:ext cx="355600" cy="158750"/>
          </a:xfrm>
          <a:prstGeom prst="rect">
            <a:avLst/>
          </a:prstGeom>
          <a:noFill/>
        </p:spPr>
      </p:pic>
      <p:pic>
        <p:nvPicPr>
          <p:cNvPr id="83972" name="Picture 4"/>
          <p:cNvPicPr>
            <a:picLocks noChangeAspect="1" noChangeArrowheads="1"/>
          </p:cNvPicPr>
          <p:nvPr/>
        </p:nvPicPr>
        <p:blipFill>
          <a:blip r:embed="rId5"/>
          <a:srcRect/>
          <a:stretch>
            <a:fillRect/>
          </a:stretch>
        </p:blipFill>
        <p:spPr bwMode="auto">
          <a:xfrm>
            <a:off x="4352925" y="2440718"/>
            <a:ext cx="355600" cy="158750"/>
          </a:xfrm>
          <a:prstGeom prst="rect">
            <a:avLst/>
          </a:prstGeom>
          <a:noFill/>
        </p:spPr>
      </p:pic>
      <p:pic>
        <p:nvPicPr>
          <p:cNvPr id="83973" name="Picture 5"/>
          <p:cNvPicPr>
            <a:picLocks noChangeAspect="1" noChangeArrowheads="1"/>
          </p:cNvPicPr>
          <p:nvPr/>
        </p:nvPicPr>
        <p:blipFill>
          <a:blip r:embed="rId5"/>
          <a:srcRect/>
          <a:stretch>
            <a:fillRect/>
          </a:stretch>
        </p:blipFill>
        <p:spPr bwMode="auto">
          <a:xfrm>
            <a:off x="4708525" y="2440718"/>
            <a:ext cx="355600" cy="158750"/>
          </a:xfrm>
          <a:prstGeom prst="rect">
            <a:avLst/>
          </a:prstGeom>
          <a:noFill/>
        </p:spPr>
      </p:pic>
      <p:pic>
        <p:nvPicPr>
          <p:cNvPr id="83974" name="Picture 6"/>
          <p:cNvPicPr>
            <a:picLocks noChangeAspect="1" noChangeArrowheads="1"/>
          </p:cNvPicPr>
          <p:nvPr/>
        </p:nvPicPr>
        <p:blipFill>
          <a:blip r:embed="rId5"/>
          <a:srcRect/>
          <a:stretch>
            <a:fillRect/>
          </a:stretch>
        </p:blipFill>
        <p:spPr bwMode="auto">
          <a:xfrm>
            <a:off x="5064125" y="2434368"/>
            <a:ext cx="355600" cy="158750"/>
          </a:xfrm>
          <a:prstGeom prst="rect">
            <a:avLst/>
          </a:prstGeom>
          <a:noFill/>
        </p:spPr>
      </p:pic>
      <p:pic>
        <p:nvPicPr>
          <p:cNvPr id="83975" name="Picture 7"/>
          <p:cNvPicPr>
            <a:picLocks noChangeAspect="1" noChangeArrowheads="1"/>
          </p:cNvPicPr>
          <p:nvPr/>
        </p:nvPicPr>
        <p:blipFill>
          <a:blip r:embed="rId5"/>
          <a:srcRect/>
          <a:stretch>
            <a:fillRect/>
          </a:stretch>
        </p:blipFill>
        <p:spPr bwMode="auto">
          <a:xfrm>
            <a:off x="5390615" y="3058624"/>
            <a:ext cx="355600" cy="158750"/>
          </a:xfrm>
          <a:prstGeom prst="rect">
            <a:avLst/>
          </a:prstGeom>
          <a:noFill/>
        </p:spPr>
      </p:pic>
      <p:pic>
        <p:nvPicPr>
          <p:cNvPr id="83976" name="Picture 8"/>
          <p:cNvPicPr>
            <a:picLocks noChangeAspect="1" noChangeArrowheads="1"/>
          </p:cNvPicPr>
          <p:nvPr/>
        </p:nvPicPr>
        <p:blipFill>
          <a:blip r:embed="rId5"/>
          <a:srcRect/>
          <a:stretch>
            <a:fillRect/>
          </a:stretch>
        </p:blipFill>
        <p:spPr bwMode="auto">
          <a:xfrm>
            <a:off x="5746215" y="3058624"/>
            <a:ext cx="355600" cy="158750"/>
          </a:xfrm>
          <a:prstGeom prst="rect">
            <a:avLst/>
          </a:prstGeom>
          <a:noFill/>
        </p:spPr>
      </p:pic>
      <p:pic>
        <p:nvPicPr>
          <p:cNvPr id="83977" name="Picture 9"/>
          <p:cNvPicPr>
            <a:picLocks noChangeAspect="1" noChangeArrowheads="1"/>
          </p:cNvPicPr>
          <p:nvPr/>
        </p:nvPicPr>
        <p:blipFill>
          <a:blip r:embed="rId5"/>
          <a:srcRect/>
          <a:stretch>
            <a:fillRect/>
          </a:stretch>
        </p:blipFill>
        <p:spPr bwMode="auto">
          <a:xfrm>
            <a:off x="5419725" y="2434368"/>
            <a:ext cx="355600" cy="158750"/>
          </a:xfrm>
          <a:prstGeom prst="rect">
            <a:avLst/>
          </a:prstGeom>
          <a:noFill/>
        </p:spPr>
      </p:pic>
      <p:sp>
        <p:nvSpPr>
          <p:cNvPr id="83979" name="AutoShape 11"/>
          <p:cNvSpPr>
            <a:spLocks noChangeShapeType="1"/>
          </p:cNvSpPr>
          <p:nvPr/>
        </p:nvSpPr>
        <p:spPr bwMode="auto">
          <a:xfrm rot="60000" flipH="1">
            <a:off x="253435" y="2525969"/>
            <a:ext cx="3312000" cy="45719"/>
          </a:xfrm>
          <a:prstGeom prst="straightConnector1">
            <a:avLst/>
          </a:prstGeom>
          <a:noFill/>
          <a:ln w="44450">
            <a:solidFill>
              <a:srgbClr val="C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pic>
        <p:nvPicPr>
          <p:cNvPr id="83978" name="Рисунок 7"/>
          <p:cNvPicPr>
            <a:picLocks noChangeAspect="1" noChangeArrowheads="1"/>
          </p:cNvPicPr>
          <p:nvPr/>
        </p:nvPicPr>
        <p:blipFill>
          <a:blip r:embed="rId6"/>
          <a:srcRect/>
          <a:stretch>
            <a:fillRect/>
          </a:stretch>
        </p:blipFill>
        <p:spPr bwMode="auto">
          <a:xfrm>
            <a:off x="6101815" y="3058624"/>
            <a:ext cx="431800" cy="158750"/>
          </a:xfrm>
          <a:prstGeom prst="rect">
            <a:avLst/>
          </a:prstGeom>
          <a:noFill/>
        </p:spPr>
      </p:pic>
      <p:sp>
        <p:nvSpPr>
          <p:cNvPr id="83980" name="AutoShape 12"/>
          <p:cNvSpPr>
            <a:spLocks noChangeArrowheads="1"/>
          </p:cNvSpPr>
          <p:nvPr/>
        </p:nvSpPr>
        <p:spPr bwMode="auto">
          <a:xfrm>
            <a:off x="2948850" y="2364032"/>
            <a:ext cx="196850" cy="215900"/>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839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5"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3986" name="Rectangle 18"/>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Прямоугольник 29"/>
          <p:cNvSpPr/>
          <p:nvPr/>
        </p:nvSpPr>
        <p:spPr>
          <a:xfrm>
            <a:off x="3028950" y="1587500"/>
            <a:ext cx="4032250"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349250" y="3098800"/>
            <a:ext cx="1847850" cy="704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7238" y="827498"/>
            <a:ext cx="8580729" cy="646331"/>
          </a:xfrm>
          <a:prstGeom prst="rect">
            <a:avLst/>
          </a:prstGeom>
          <a:solidFill>
            <a:schemeClr val="bg2">
              <a:lumMod val="50000"/>
            </a:schemeClr>
          </a:solidFill>
          <a:ln w="9525" cap="flat" cmpd="sng" algn="ctr">
            <a:noFill/>
            <a:prstDash val="solid"/>
          </a:ln>
          <a:effectLst/>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just">
              <a:defRPr/>
            </a:pPr>
            <a:r>
              <a:rPr lang="ru-RU" sz="1000" dirty="0" smtClean="0">
                <a:solidFill>
                  <a:prstClr val="white"/>
                </a:solidFill>
                <a:latin typeface="Verdana" pitchFamily="34" charset="0"/>
                <a:ea typeface="Verdana" pitchFamily="34" charset="0"/>
                <a:cs typeface="Verdana" pitchFamily="34" charset="0"/>
              </a:rPr>
              <a:t>Статья 263 УК РФ</a:t>
            </a:r>
            <a:r>
              <a:rPr lang="ru-RU" sz="1200" b="1" dirty="0" smtClean="0">
                <a:solidFill>
                  <a:prstClr val="white"/>
                </a:solidFill>
                <a:latin typeface="Verdana" pitchFamily="34" charset="0"/>
                <a:ea typeface="Verdana" pitchFamily="34" charset="0"/>
                <a:cs typeface="Verdana" pitchFamily="34" charset="0"/>
              </a:rPr>
              <a:t>.</a:t>
            </a:r>
            <a:r>
              <a:rPr lang="ru-RU" sz="1200" dirty="0" smtClean="0">
                <a:solidFill>
                  <a:srgbClr val="00A3E0">
                    <a:lumMod val="50000"/>
                  </a:srgbClr>
                </a:solidFill>
              </a:rPr>
              <a:t> </a:t>
            </a:r>
            <a:r>
              <a:rPr lang="ru-RU" sz="1200" b="1" dirty="0" smtClean="0">
                <a:solidFill>
                  <a:prstClr val="white"/>
                </a:solidFill>
                <a:latin typeface="Verdana" pitchFamily="34" charset="0"/>
                <a:ea typeface="Verdana" pitchFamily="34" charset="0"/>
                <a:cs typeface="Verdana" pitchFamily="34" charset="0"/>
              </a:rPr>
              <a:t>Нарушение правил безопасности движения и эксплуатации железнодорожного, воздушного, морского и внутреннего водного транспорта и метрополитена</a:t>
            </a:r>
            <a:endParaRPr lang="ru-RU" sz="1200" b="1" dirty="0">
              <a:solidFill>
                <a:prstClr val="white"/>
              </a:solidFill>
              <a:latin typeface="Verdana" pitchFamily="34" charset="0"/>
              <a:ea typeface="Verdana" pitchFamily="34" charset="0"/>
              <a:cs typeface="Verdana" pitchFamily="34" charset="0"/>
            </a:endParaRPr>
          </a:p>
        </p:txBody>
      </p:sp>
      <p:sp>
        <p:nvSpPr>
          <p:cNvPr id="29" name="Заголовок 28"/>
          <p:cNvSpPr>
            <a:spLocks noGrp="1"/>
          </p:cNvSpPr>
          <p:nvPr>
            <p:ph type="title"/>
          </p:nvPr>
        </p:nvSpPr>
        <p:spPr>
          <a:xfrm>
            <a:off x="318795" y="104473"/>
            <a:ext cx="8458241" cy="766001"/>
          </a:xfrm>
        </p:spPr>
        <p:txBody>
          <a:bodyPr/>
          <a:lstStyle/>
          <a:p>
            <a:r>
              <a:rPr lang="ru-RU" sz="2000" dirty="0" smtClean="0"/>
              <a:t>Ответственность за нарушения правил </a:t>
            </a:r>
            <a:br>
              <a:rPr lang="ru-RU" sz="2000" dirty="0" smtClean="0"/>
            </a:br>
            <a:r>
              <a:rPr lang="ru-RU" sz="2000" dirty="0" smtClean="0"/>
              <a:t>безопасности движения  </a:t>
            </a:r>
            <a:endParaRPr lang="ru-RU" sz="2000" dirty="0"/>
          </a:p>
        </p:txBody>
      </p:sp>
      <p:sp>
        <p:nvSpPr>
          <p:cNvPr id="64" name="TextBox 54"/>
          <p:cNvSpPr txBox="1">
            <a:spLocks noChangeArrowheads="1"/>
          </p:cNvSpPr>
          <p:nvPr/>
        </p:nvSpPr>
        <p:spPr bwMode="auto">
          <a:xfrm>
            <a:off x="3606893" y="4345263"/>
            <a:ext cx="380232" cy="261610"/>
          </a:xfrm>
          <a:prstGeom prst="rect">
            <a:avLst/>
          </a:prstGeom>
          <a:noFill/>
          <a:ln w="9525">
            <a:noFill/>
            <a:miter lim="800000"/>
            <a:headEnd/>
            <a:tailEnd/>
          </a:ln>
        </p:spPr>
        <p:txBody>
          <a:bodyPr wrap="none">
            <a:spAutoFit/>
          </a:bodyPr>
          <a:lstStyle/>
          <a:p>
            <a:r>
              <a:rPr lang="ru-RU" sz="1100" b="1" dirty="0">
                <a:solidFill>
                  <a:prstClr val="white"/>
                </a:solidFill>
                <a:latin typeface="Arial" pitchFamily="34" charset="0"/>
                <a:ea typeface="+mn-ea"/>
                <a:cs typeface="Arial" pitchFamily="34" charset="0"/>
              </a:rPr>
              <a:t>9</a:t>
            </a:r>
            <a:r>
              <a:rPr lang="ru-RU" sz="1100" b="1" dirty="0" smtClean="0">
                <a:solidFill>
                  <a:prstClr val="white"/>
                </a:solidFill>
                <a:latin typeface="Arial" pitchFamily="34" charset="0"/>
                <a:ea typeface="+mn-ea"/>
                <a:cs typeface="Arial" pitchFamily="34" charset="0"/>
              </a:rPr>
              <a:t>,0</a:t>
            </a:r>
            <a:endParaRPr lang="ru-RU" sz="1100" b="1" dirty="0">
              <a:solidFill>
                <a:prstClr val="white"/>
              </a:solidFill>
              <a:latin typeface="Arial" pitchFamily="34" charset="0"/>
              <a:ea typeface="+mn-ea"/>
              <a:cs typeface="Arial" pitchFamily="34" charset="0"/>
            </a:endParaRPr>
          </a:p>
        </p:txBody>
      </p:sp>
      <p:sp>
        <p:nvSpPr>
          <p:cNvPr id="42" name="Прямоугольник 41"/>
          <p:cNvSpPr/>
          <p:nvPr/>
        </p:nvSpPr>
        <p:spPr>
          <a:xfrm>
            <a:off x="236474" y="2181203"/>
            <a:ext cx="2538531" cy="1200329"/>
          </a:xfrm>
          <a:prstGeom prst="rect">
            <a:avLst/>
          </a:prstGeom>
        </p:spPr>
        <p:txBody>
          <a:bodyPr wrap="square">
            <a:spAutoFit/>
          </a:bodyPr>
          <a:lstStyle/>
          <a:p>
            <a:pPr algn="just"/>
            <a:r>
              <a:rPr lang="ru-RU" sz="1200" i="1" kern="0" dirty="0" smtClean="0">
                <a:solidFill>
                  <a:prstClr val="black"/>
                </a:solidFill>
                <a:latin typeface="Arial" pitchFamily="34" charset="0"/>
                <a:ea typeface="+mn-ea"/>
                <a:cs typeface="Arial" pitchFamily="34" charset="0"/>
              </a:rPr>
              <a:t>причинение</a:t>
            </a:r>
            <a:r>
              <a:rPr lang="ru-RU" sz="1600" i="1" kern="0" dirty="0" smtClean="0">
                <a:solidFill>
                  <a:prstClr val="black"/>
                </a:solidFill>
                <a:latin typeface="Arial" pitchFamily="34" charset="0"/>
                <a:ea typeface="+mn-ea"/>
                <a:cs typeface="Arial" pitchFamily="34" charset="0"/>
              </a:rPr>
              <a:t> </a:t>
            </a:r>
            <a:r>
              <a:rPr lang="ru-RU" b="1" dirty="0" smtClean="0">
                <a:solidFill>
                  <a:srgbClr val="C00000"/>
                </a:solidFill>
                <a:latin typeface="Arial" pitchFamily="34" charset="0"/>
                <a:ea typeface="+mn-ea"/>
                <a:cs typeface="Arial" pitchFamily="34" charset="0"/>
              </a:rPr>
              <a:t>тяжкого вреда здоровью человека </a:t>
            </a:r>
            <a:r>
              <a:rPr lang="ru-RU" sz="1200" i="1" kern="0" dirty="0" smtClean="0">
                <a:solidFill>
                  <a:prstClr val="black"/>
                </a:solidFill>
                <a:latin typeface="Arial" pitchFamily="34" charset="0"/>
                <a:ea typeface="+mn-ea"/>
                <a:cs typeface="Arial" pitchFamily="34" charset="0"/>
              </a:rPr>
              <a:t>либо причинение </a:t>
            </a:r>
            <a:r>
              <a:rPr lang="ru-RU" b="1" dirty="0" smtClean="0">
                <a:solidFill>
                  <a:srgbClr val="C00000"/>
                </a:solidFill>
                <a:latin typeface="Arial" pitchFamily="34" charset="0"/>
                <a:ea typeface="+mn-ea"/>
                <a:cs typeface="Arial" pitchFamily="34" charset="0"/>
              </a:rPr>
              <a:t>крупного ущерба</a:t>
            </a:r>
          </a:p>
        </p:txBody>
      </p:sp>
      <p:sp>
        <p:nvSpPr>
          <p:cNvPr id="44" name="Прямоугольник 43"/>
          <p:cNvSpPr/>
          <p:nvPr/>
        </p:nvSpPr>
        <p:spPr>
          <a:xfrm>
            <a:off x="3371367" y="2080840"/>
            <a:ext cx="5414838" cy="338554"/>
          </a:xfrm>
          <a:prstGeom prst="rect">
            <a:avLst/>
          </a:prstGeom>
        </p:spPr>
        <p:txBody>
          <a:bodyPr wrap="square">
            <a:spAutoFit/>
          </a:bodyPr>
          <a:lstStyle/>
          <a:p>
            <a:pPr marL="182563" indent="-182563" algn="just">
              <a:buBlip>
                <a:blip r:embed="rId3"/>
              </a:buBlip>
            </a:pPr>
            <a:r>
              <a:rPr lang="ru-RU" sz="1000" i="1" kern="0" dirty="0" smtClean="0">
                <a:solidFill>
                  <a:prstClr val="black"/>
                </a:solidFill>
                <a:latin typeface="Arial" pitchFamily="34" charset="0"/>
                <a:ea typeface="+mn-ea"/>
                <a:cs typeface="Arial" pitchFamily="34" charset="0"/>
              </a:rPr>
              <a:t>штраф</a:t>
            </a:r>
            <a:r>
              <a:rPr lang="ru-RU" sz="1000" i="1" kern="0" dirty="0" smtClean="0">
                <a:latin typeface="Arial" pitchFamily="34" charset="0"/>
                <a:ea typeface="+mn-ea"/>
                <a:cs typeface="Arial" pitchFamily="34" charset="0"/>
              </a:rPr>
              <a:t> </a:t>
            </a:r>
            <a:r>
              <a:rPr lang="ru-RU" sz="1600" b="1" dirty="0" smtClean="0">
                <a:solidFill>
                  <a:srgbClr val="C00000"/>
                </a:solidFill>
                <a:latin typeface="Arial" pitchFamily="34" charset="0"/>
                <a:ea typeface="+mn-ea"/>
                <a:cs typeface="Arial" pitchFamily="34" charset="0"/>
              </a:rPr>
              <a:t>от 100-300 тыс. руб</a:t>
            </a:r>
            <a:r>
              <a:rPr lang="ru-RU" sz="1400" i="1" kern="0" dirty="0" smtClean="0">
                <a:latin typeface="Arial" pitchFamily="34" charset="0"/>
                <a:ea typeface="+mn-ea"/>
                <a:cs typeface="Arial" pitchFamily="34" charset="0"/>
              </a:rPr>
              <a:t>./ </a:t>
            </a:r>
            <a:r>
              <a:rPr lang="ru-RU" sz="1000" i="1" kern="0" dirty="0" smtClean="0">
                <a:solidFill>
                  <a:prstClr val="black"/>
                </a:solidFill>
                <a:latin typeface="Arial" pitchFamily="34" charset="0"/>
                <a:ea typeface="+mn-ea"/>
                <a:cs typeface="Arial" pitchFamily="34" charset="0"/>
              </a:rPr>
              <a:t>в размере </a:t>
            </a:r>
            <a:r>
              <a:rPr lang="ru-RU" sz="1200" i="1" kern="0" dirty="0" smtClean="0">
                <a:solidFill>
                  <a:srgbClr val="C00000"/>
                </a:solidFill>
                <a:latin typeface="Arial" pitchFamily="34" charset="0"/>
                <a:ea typeface="+mn-ea"/>
                <a:cs typeface="Arial" pitchFamily="34" charset="0"/>
              </a:rPr>
              <a:t>заработной платы</a:t>
            </a:r>
          </a:p>
        </p:txBody>
      </p:sp>
      <p:sp>
        <p:nvSpPr>
          <p:cNvPr id="46" name="Прямоугольник 45"/>
          <p:cNvSpPr/>
          <p:nvPr/>
        </p:nvSpPr>
        <p:spPr>
          <a:xfrm>
            <a:off x="262395" y="3691005"/>
            <a:ext cx="2536460" cy="369332"/>
          </a:xfrm>
          <a:prstGeom prst="rect">
            <a:avLst/>
          </a:prstGeom>
        </p:spPr>
        <p:txBody>
          <a:bodyPr wrap="square">
            <a:spAutoFit/>
          </a:bodyPr>
          <a:lstStyle/>
          <a:p>
            <a:pPr algn="just"/>
            <a:r>
              <a:rPr lang="ru-RU" b="1" dirty="0" smtClean="0">
                <a:solidFill>
                  <a:srgbClr val="C00000"/>
                </a:solidFill>
                <a:latin typeface="Arial" pitchFamily="34" charset="0"/>
                <a:ea typeface="+mn-ea"/>
                <a:cs typeface="Arial" pitchFamily="34" charset="0"/>
              </a:rPr>
              <a:t>смерть человека</a:t>
            </a:r>
            <a:r>
              <a:rPr lang="ru-RU" sz="1600" dirty="0" smtClean="0">
                <a:solidFill>
                  <a:prstClr val="black"/>
                </a:solidFill>
                <a:latin typeface="Arial" pitchFamily="34" charset="0"/>
                <a:ea typeface="+mn-ea"/>
                <a:cs typeface="Arial" pitchFamily="34" charset="0"/>
              </a:rPr>
              <a:t>.</a:t>
            </a:r>
            <a:endParaRPr lang="ru-RU" sz="1600" dirty="0">
              <a:solidFill>
                <a:prstClr val="black"/>
              </a:solidFill>
              <a:latin typeface="Arial" pitchFamily="34" charset="0"/>
              <a:ea typeface="+mn-ea"/>
              <a:cs typeface="Arial" pitchFamily="34" charset="0"/>
            </a:endParaRPr>
          </a:p>
        </p:txBody>
      </p:sp>
      <p:sp>
        <p:nvSpPr>
          <p:cNvPr id="48" name="Прямоугольник 47"/>
          <p:cNvSpPr/>
          <p:nvPr/>
        </p:nvSpPr>
        <p:spPr>
          <a:xfrm>
            <a:off x="3342600" y="3586428"/>
            <a:ext cx="4473536" cy="523220"/>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принудительные работы или лишение свободы на срок </a:t>
            </a:r>
            <a:br>
              <a:rPr lang="ru-RU" sz="1000" i="1" kern="0" dirty="0" smtClean="0">
                <a:solidFill>
                  <a:prstClr val="black"/>
                </a:solidFill>
                <a:latin typeface="Arial" pitchFamily="34" charset="0"/>
                <a:ea typeface="+mn-ea"/>
                <a:cs typeface="Arial" pitchFamily="34" charset="0"/>
              </a:rPr>
            </a:br>
            <a:r>
              <a:rPr lang="ru-RU" b="1" dirty="0" smtClean="0">
                <a:solidFill>
                  <a:srgbClr val="C00000"/>
                </a:solidFill>
                <a:latin typeface="Arial" pitchFamily="34" charset="0"/>
                <a:ea typeface="+mn-ea"/>
                <a:cs typeface="Arial" pitchFamily="34" charset="0"/>
              </a:rPr>
              <a:t>до 5 лет</a:t>
            </a:r>
          </a:p>
        </p:txBody>
      </p:sp>
      <p:sp>
        <p:nvSpPr>
          <p:cNvPr id="57" name="Прямоугольник 56"/>
          <p:cNvSpPr/>
          <p:nvPr/>
        </p:nvSpPr>
        <p:spPr>
          <a:xfrm>
            <a:off x="236267" y="4231413"/>
            <a:ext cx="2801129" cy="646331"/>
          </a:xfrm>
          <a:prstGeom prst="rect">
            <a:avLst/>
          </a:prstGeom>
        </p:spPr>
        <p:txBody>
          <a:bodyPr wrap="square">
            <a:spAutoFit/>
          </a:bodyPr>
          <a:lstStyle/>
          <a:p>
            <a:pPr algn="just"/>
            <a:r>
              <a:rPr lang="ru-RU" b="1" dirty="0" smtClean="0">
                <a:solidFill>
                  <a:srgbClr val="C00000"/>
                </a:solidFill>
                <a:latin typeface="Arial" pitchFamily="34" charset="0"/>
                <a:ea typeface="+mn-ea"/>
                <a:cs typeface="Arial" pitchFamily="34" charset="0"/>
              </a:rPr>
              <a:t>смерть двух </a:t>
            </a:r>
          </a:p>
          <a:p>
            <a:pPr algn="just"/>
            <a:r>
              <a:rPr lang="ru-RU" sz="1200" i="1" kern="0" dirty="0" smtClean="0">
                <a:solidFill>
                  <a:prstClr val="black"/>
                </a:solidFill>
                <a:latin typeface="Arial" pitchFamily="34" charset="0"/>
                <a:ea typeface="+mn-ea"/>
                <a:cs typeface="Arial" pitchFamily="34" charset="0"/>
              </a:rPr>
              <a:t>или</a:t>
            </a:r>
            <a:r>
              <a:rPr lang="ru-RU" dirty="0" smtClean="0">
                <a:latin typeface="Arial" pitchFamily="34" charset="0"/>
                <a:ea typeface="+mn-ea"/>
                <a:cs typeface="Arial" pitchFamily="34" charset="0"/>
              </a:rPr>
              <a:t> </a:t>
            </a:r>
            <a:r>
              <a:rPr lang="ru-RU" b="1" dirty="0" smtClean="0">
                <a:solidFill>
                  <a:srgbClr val="C00000"/>
                </a:solidFill>
                <a:latin typeface="Arial" pitchFamily="34" charset="0"/>
                <a:ea typeface="+mn-ea"/>
                <a:cs typeface="Arial" pitchFamily="34" charset="0"/>
              </a:rPr>
              <a:t>более лиц</a:t>
            </a:r>
            <a:endParaRPr lang="ru-RU" dirty="0">
              <a:solidFill>
                <a:srgbClr val="C00000"/>
              </a:solidFill>
              <a:latin typeface="Arial" pitchFamily="34" charset="0"/>
              <a:ea typeface="+mn-ea"/>
              <a:cs typeface="Arial" pitchFamily="34" charset="0"/>
            </a:endParaRPr>
          </a:p>
        </p:txBody>
      </p:sp>
      <p:sp>
        <p:nvSpPr>
          <p:cNvPr id="59" name="Прямоугольник 58"/>
          <p:cNvSpPr/>
          <p:nvPr/>
        </p:nvSpPr>
        <p:spPr>
          <a:xfrm>
            <a:off x="3325480" y="4222239"/>
            <a:ext cx="4832596" cy="369332"/>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принудительные работы на срок </a:t>
            </a:r>
            <a:r>
              <a:rPr lang="ru-RU" b="1" dirty="0" smtClean="0">
                <a:solidFill>
                  <a:srgbClr val="C00000"/>
                </a:solidFill>
                <a:latin typeface="Arial" pitchFamily="34" charset="0"/>
                <a:ea typeface="+mn-ea"/>
                <a:cs typeface="Arial" pitchFamily="34" charset="0"/>
              </a:rPr>
              <a:t>до 5 лет</a:t>
            </a:r>
            <a:endParaRPr lang="ru-RU" dirty="0" smtClean="0">
              <a:solidFill>
                <a:prstClr val="black"/>
              </a:solidFill>
              <a:latin typeface="Arial" pitchFamily="34" charset="0"/>
              <a:ea typeface="+mn-ea"/>
              <a:cs typeface="Arial" pitchFamily="34" charset="0"/>
            </a:endParaRPr>
          </a:p>
        </p:txBody>
      </p:sp>
      <p:sp>
        <p:nvSpPr>
          <p:cNvPr id="65" name="TextBox 64"/>
          <p:cNvSpPr txBox="1"/>
          <p:nvPr/>
        </p:nvSpPr>
        <p:spPr bwMode="auto">
          <a:xfrm>
            <a:off x="302146" y="1888268"/>
            <a:ext cx="8582400" cy="215444"/>
          </a:xfrm>
          <a:prstGeom prst="rect">
            <a:avLst/>
          </a:prstGeom>
          <a:solidFill>
            <a:schemeClr val="bg1"/>
          </a:solidFill>
          <a:ln w="3175" algn="ctr">
            <a:solidFill>
              <a:srgbClr val="C00000"/>
            </a:solidFill>
            <a:miter lim="800000"/>
            <a:headEnd/>
            <a:tailEnd/>
          </a:ln>
          <a:effectLst/>
        </p:spPr>
        <p:txBody>
          <a:bodyPr wrap="square" lIns="0" tIns="0" rIns="0" bIns="0" rtlCol="0" anchor="ctr">
            <a:spAutoFit/>
          </a:bodyPr>
          <a:lstStyle/>
          <a:p>
            <a:pPr algn="ctr" defTabSz="914400" eaLnBrk="0" hangingPunct="0"/>
            <a:r>
              <a:rPr lang="ru-RU" sz="1400" b="1" dirty="0" smtClean="0">
                <a:solidFill>
                  <a:srgbClr val="C00000"/>
                </a:solidFill>
                <a:latin typeface="Arial" pitchFamily="34" charset="0"/>
                <a:ea typeface="+mn-ea"/>
                <a:cs typeface="Arial" pitchFamily="34" charset="0"/>
              </a:rPr>
              <a:t>если деяния повлекли по неосторожности </a:t>
            </a:r>
            <a:endParaRPr lang="ru-RU" sz="1400" b="1" dirty="0">
              <a:solidFill>
                <a:srgbClr val="C00000"/>
              </a:solidFill>
              <a:latin typeface="Arial" pitchFamily="34" charset="0"/>
              <a:ea typeface="+mn-ea"/>
              <a:cs typeface="Arial" pitchFamily="34" charset="0"/>
            </a:endParaRPr>
          </a:p>
        </p:txBody>
      </p:sp>
      <p:sp>
        <p:nvSpPr>
          <p:cNvPr id="24" name="TextBox 23"/>
          <p:cNvSpPr txBox="1"/>
          <p:nvPr/>
        </p:nvSpPr>
        <p:spPr bwMode="auto">
          <a:xfrm>
            <a:off x="302149" y="1462459"/>
            <a:ext cx="8582400" cy="430887"/>
          </a:xfrm>
          <a:prstGeom prst="rect">
            <a:avLst/>
          </a:prstGeom>
          <a:solidFill>
            <a:srgbClr val="C00000"/>
          </a:solidFill>
          <a:ln w="3175" algn="ctr">
            <a:solidFill>
              <a:schemeClr val="bg1"/>
            </a:solidFill>
            <a:miter lim="800000"/>
            <a:headEnd/>
            <a:tailEnd/>
          </a:ln>
          <a:effectLst/>
        </p:spPr>
        <p:txBody>
          <a:bodyPr wrap="square" lIns="0" tIns="0" rIns="0" bIns="0" rtlCol="0" anchor="ctr">
            <a:spAutoFit/>
          </a:bodyPr>
          <a:lstStyle/>
          <a:p>
            <a:pPr algn="ctr" defTabSz="914400" eaLnBrk="0" hangingPunct="0"/>
            <a:r>
              <a:rPr lang="ru-RU" sz="2800" b="1" dirty="0" smtClean="0">
                <a:solidFill>
                  <a:prstClr val="white"/>
                </a:solidFill>
                <a:latin typeface="Arial" pitchFamily="34" charset="0"/>
                <a:ea typeface="+mn-ea"/>
                <a:cs typeface="Arial" pitchFamily="34" charset="0"/>
              </a:rPr>
              <a:t>ПОМНИ!!! </a:t>
            </a:r>
            <a:endParaRPr lang="ru-RU" sz="2800" b="1" dirty="0">
              <a:solidFill>
                <a:prstClr val="white"/>
              </a:solidFill>
              <a:latin typeface="Arial" pitchFamily="34" charset="0"/>
              <a:ea typeface="+mn-ea"/>
              <a:cs typeface="Arial" pitchFamily="34" charset="0"/>
            </a:endParaRPr>
          </a:p>
        </p:txBody>
      </p:sp>
      <p:sp>
        <p:nvSpPr>
          <p:cNvPr id="26" name="Прямоугольник 25"/>
          <p:cNvSpPr/>
          <p:nvPr/>
        </p:nvSpPr>
        <p:spPr>
          <a:xfrm>
            <a:off x="3339562" y="4563080"/>
            <a:ext cx="5224007" cy="369332"/>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лишение свободы на срок </a:t>
            </a:r>
            <a:r>
              <a:rPr lang="ru-RU" b="1" dirty="0" smtClean="0">
                <a:solidFill>
                  <a:srgbClr val="C00000"/>
                </a:solidFill>
                <a:latin typeface="Arial" pitchFamily="34" charset="0"/>
                <a:ea typeface="+mn-ea"/>
                <a:cs typeface="Arial" pitchFamily="34" charset="0"/>
              </a:rPr>
              <a:t>до 7 лет</a:t>
            </a:r>
            <a:endParaRPr lang="ru-RU" dirty="0" smtClean="0">
              <a:solidFill>
                <a:prstClr val="black"/>
              </a:solidFill>
              <a:latin typeface="Arial" pitchFamily="34" charset="0"/>
              <a:ea typeface="+mn-ea"/>
              <a:cs typeface="Arial" pitchFamily="34" charset="0"/>
            </a:endParaRPr>
          </a:p>
        </p:txBody>
      </p:sp>
      <p:sp>
        <p:nvSpPr>
          <p:cNvPr id="27" name="Прямоугольник 26"/>
          <p:cNvSpPr/>
          <p:nvPr/>
        </p:nvSpPr>
        <p:spPr>
          <a:xfrm>
            <a:off x="3347506" y="2406849"/>
            <a:ext cx="5116501" cy="338554"/>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ограничение свободы  </a:t>
            </a:r>
            <a:r>
              <a:rPr lang="ru-RU" sz="1600" b="1" dirty="0" smtClean="0">
                <a:solidFill>
                  <a:srgbClr val="C00000"/>
                </a:solidFill>
                <a:latin typeface="Arial" pitchFamily="34" charset="0"/>
                <a:ea typeface="+mn-ea"/>
                <a:cs typeface="Arial" pitchFamily="34" charset="0"/>
              </a:rPr>
              <a:t>до 4 лет</a:t>
            </a:r>
          </a:p>
        </p:txBody>
      </p:sp>
      <p:cxnSp>
        <p:nvCxnSpPr>
          <p:cNvPr id="32" name="Прямая соединительная линия 31"/>
          <p:cNvCxnSpPr/>
          <p:nvPr/>
        </p:nvCxnSpPr>
        <p:spPr>
          <a:xfrm flipV="1">
            <a:off x="206734" y="3530358"/>
            <a:ext cx="8571506" cy="2386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35" name="Прямоугольник 34"/>
          <p:cNvSpPr/>
          <p:nvPr/>
        </p:nvSpPr>
        <p:spPr>
          <a:xfrm>
            <a:off x="3371359" y="2716954"/>
            <a:ext cx="5116501" cy="338554"/>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арест на срок </a:t>
            </a:r>
            <a:r>
              <a:rPr lang="ru-RU" sz="1600" b="1" dirty="0" smtClean="0">
                <a:solidFill>
                  <a:srgbClr val="C00000"/>
                </a:solidFill>
                <a:latin typeface="Arial" pitchFamily="34" charset="0"/>
                <a:ea typeface="+mn-ea"/>
                <a:cs typeface="Arial" pitchFamily="34" charset="0"/>
              </a:rPr>
              <a:t>до 6 </a:t>
            </a:r>
            <a:r>
              <a:rPr lang="ru-RU" sz="1600" b="1" dirty="0" err="1" smtClean="0">
                <a:solidFill>
                  <a:srgbClr val="C00000"/>
                </a:solidFill>
                <a:latin typeface="Arial" pitchFamily="34" charset="0"/>
                <a:ea typeface="+mn-ea"/>
                <a:cs typeface="Arial" pitchFamily="34" charset="0"/>
              </a:rPr>
              <a:t>мес</a:t>
            </a:r>
            <a:r>
              <a:rPr lang="ru-RU" sz="1600" b="1" dirty="0" smtClean="0">
                <a:solidFill>
                  <a:srgbClr val="C00000"/>
                </a:solidFill>
                <a:latin typeface="Arial" pitchFamily="34" charset="0"/>
                <a:ea typeface="+mn-ea"/>
                <a:cs typeface="Arial" pitchFamily="34" charset="0"/>
              </a:rPr>
              <a:t> </a:t>
            </a:r>
          </a:p>
        </p:txBody>
      </p:sp>
      <p:sp>
        <p:nvSpPr>
          <p:cNvPr id="37" name="Прямоугольник 36"/>
          <p:cNvSpPr/>
          <p:nvPr/>
        </p:nvSpPr>
        <p:spPr>
          <a:xfrm>
            <a:off x="3355462" y="2987276"/>
            <a:ext cx="5116501" cy="523220"/>
          </a:xfrm>
          <a:prstGeom prst="rect">
            <a:avLst/>
          </a:prstGeom>
        </p:spPr>
        <p:txBody>
          <a:bodyPr wrap="square">
            <a:spAutoFit/>
          </a:bodyPr>
          <a:lstStyle/>
          <a:p>
            <a:pPr marL="357188" indent="-357188" algn="just">
              <a:buBlip>
                <a:blip r:embed="rId3"/>
              </a:buBlip>
            </a:pPr>
            <a:r>
              <a:rPr lang="ru-RU" sz="1000" i="1" kern="0" dirty="0" smtClean="0">
                <a:solidFill>
                  <a:prstClr val="black"/>
                </a:solidFill>
                <a:latin typeface="Arial" pitchFamily="34" charset="0"/>
                <a:ea typeface="+mn-ea"/>
                <a:cs typeface="Arial" pitchFamily="34" charset="0"/>
              </a:rPr>
              <a:t>лишение свободы на срок </a:t>
            </a:r>
            <a:r>
              <a:rPr lang="ru-RU" b="1" dirty="0" smtClean="0">
                <a:solidFill>
                  <a:srgbClr val="C00000"/>
                </a:solidFill>
                <a:latin typeface="Arial" pitchFamily="34" charset="0"/>
                <a:ea typeface="+mn-ea"/>
                <a:cs typeface="Arial" pitchFamily="34" charset="0"/>
              </a:rPr>
              <a:t>до 2 лет </a:t>
            </a:r>
            <a:r>
              <a:rPr lang="ru-RU" sz="1000" b="1" i="1" kern="0" dirty="0" smtClean="0">
                <a:solidFill>
                  <a:srgbClr val="C00000"/>
                </a:solidFill>
                <a:latin typeface="Arial" pitchFamily="34" charset="0"/>
                <a:ea typeface="+mn-ea"/>
                <a:cs typeface="Arial" pitchFamily="34" charset="0"/>
              </a:rPr>
              <a:t>с лишением </a:t>
            </a:r>
            <a:r>
              <a:rPr lang="ru-RU" sz="1000" b="1" i="1" kern="0" dirty="0" smtClean="0">
                <a:solidFill>
                  <a:prstClr val="black"/>
                </a:solidFill>
                <a:latin typeface="Arial" pitchFamily="34" charset="0"/>
                <a:ea typeface="+mn-ea"/>
                <a:cs typeface="Arial" pitchFamily="34" charset="0"/>
              </a:rPr>
              <a:t>права занимать определенные должности. </a:t>
            </a:r>
          </a:p>
        </p:txBody>
      </p:sp>
      <p:cxnSp>
        <p:nvCxnSpPr>
          <p:cNvPr id="38" name="Прямая соединительная линия 37"/>
          <p:cNvCxnSpPr/>
          <p:nvPr/>
        </p:nvCxnSpPr>
        <p:spPr>
          <a:xfrm>
            <a:off x="246490" y="4190332"/>
            <a:ext cx="8651020" cy="3179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Прямая соединительная линия 40"/>
          <p:cNvCxnSpPr/>
          <p:nvPr/>
        </p:nvCxnSpPr>
        <p:spPr>
          <a:xfrm flipH="1">
            <a:off x="3220287" y="2146852"/>
            <a:ext cx="15904" cy="2735249"/>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Прямая соединительная линия 48"/>
          <p:cNvCxnSpPr/>
          <p:nvPr/>
        </p:nvCxnSpPr>
        <p:spPr>
          <a:xfrm flipH="1">
            <a:off x="3299797" y="2146852"/>
            <a:ext cx="15904" cy="2735249"/>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
          <p:cNvPicPr>
            <a:picLocks noChangeAspect="1" noChangeArrowheads="1"/>
          </p:cNvPicPr>
          <p:nvPr/>
        </p:nvPicPr>
        <p:blipFill>
          <a:blip r:embed="rId3" cstate="print"/>
          <a:srcRect/>
          <a:stretch>
            <a:fillRect/>
          </a:stretch>
        </p:blipFill>
        <p:spPr bwMode="auto">
          <a:xfrm>
            <a:off x="-8626" y="0"/>
            <a:ext cx="9144000" cy="3498850"/>
          </a:xfrm>
          <a:prstGeom prst="rect">
            <a:avLst/>
          </a:prstGeom>
          <a:noFill/>
          <a:ln w="9525">
            <a:noFill/>
            <a:miter lim="800000"/>
            <a:headEnd/>
            <a:tailEnd/>
          </a:ln>
        </p:spPr>
      </p:pic>
      <p:grpSp>
        <p:nvGrpSpPr>
          <p:cNvPr id="2" name="Группа 13"/>
          <p:cNvGrpSpPr>
            <a:grpSpLocks/>
          </p:cNvGrpSpPr>
          <p:nvPr/>
        </p:nvGrpSpPr>
        <p:grpSpPr bwMode="auto">
          <a:xfrm>
            <a:off x="6894513" y="2855913"/>
            <a:ext cx="2249487" cy="2074862"/>
            <a:chOff x="8686800" y="3613878"/>
            <a:chExt cx="2835275" cy="2613885"/>
          </a:xfrm>
        </p:grpSpPr>
        <p:sp>
          <p:nvSpPr>
            <p:cNvPr id="33800" name="Rectangle 10"/>
            <p:cNvSpPr>
              <a:spLocks noChangeArrowheads="1"/>
            </p:cNvSpPr>
            <p:nvPr/>
          </p:nvSpPr>
          <p:spPr bwMode="auto">
            <a:xfrm>
              <a:off x="8686800" y="3613878"/>
              <a:ext cx="2835275" cy="1077913"/>
            </a:xfrm>
            <a:prstGeom prst="rect">
              <a:avLst/>
            </a:prstGeom>
            <a:solidFill>
              <a:schemeClr val="bg1"/>
            </a:solidFill>
            <a:ln w="9525">
              <a:noFill/>
              <a:miter lim="800000"/>
              <a:headEnd/>
              <a:tailEnd/>
            </a:ln>
          </p:spPr>
          <p:txBody>
            <a:bodyPr wrap="none" anchor="ctr"/>
            <a:lstStyle/>
            <a:p>
              <a:pPr defTabSz="457167"/>
              <a:endParaRPr lang="ru-RU" smtClean="0">
                <a:solidFill>
                  <a:prstClr val="black"/>
                </a:solidFill>
                <a:ea typeface="ＭＳ Ｐゴシック"/>
              </a:endParaRPr>
            </a:p>
          </p:txBody>
        </p:sp>
        <p:grpSp>
          <p:nvGrpSpPr>
            <p:cNvPr id="3" name="Group 13"/>
            <p:cNvGrpSpPr>
              <a:grpSpLocks noChangeAspect="1"/>
            </p:cNvGrpSpPr>
            <p:nvPr/>
          </p:nvGrpSpPr>
          <p:grpSpPr bwMode="auto">
            <a:xfrm>
              <a:off x="10323513" y="5875338"/>
              <a:ext cx="792162" cy="352425"/>
              <a:chOff x="5066" y="3943"/>
              <a:chExt cx="495" cy="221"/>
            </a:xfrm>
          </p:grpSpPr>
          <p:sp>
            <p:nvSpPr>
              <p:cNvPr id="33802" name="AutoShape 14"/>
              <p:cNvSpPr>
                <a:spLocks noChangeAspect="1" noChangeArrowheads="1" noTextEdit="1"/>
              </p:cNvSpPr>
              <p:nvPr/>
            </p:nvSpPr>
            <p:spPr bwMode="auto">
              <a:xfrm>
                <a:off x="5066" y="3943"/>
                <a:ext cx="495" cy="221"/>
              </a:xfrm>
              <a:prstGeom prst="rect">
                <a:avLst/>
              </a:prstGeom>
              <a:noFill/>
              <a:ln w="9525">
                <a:noFill/>
                <a:miter lim="800000"/>
                <a:headEnd/>
                <a:tailEnd/>
              </a:ln>
            </p:spPr>
            <p:txBody>
              <a:bodyPr/>
              <a:lstStyle/>
              <a:p>
                <a:pPr defTabSz="457167"/>
                <a:endParaRPr lang="ru-RU" smtClean="0">
                  <a:solidFill>
                    <a:prstClr val="black"/>
                  </a:solidFill>
                  <a:ea typeface="ＭＳ Ｐゴシック"/>
                </a:endParaRPr>
              </a:p>
            </p:txBody>
          </p:sp>
          <p:sp>
            <p:nvSpPr>
              <p:cNvPr id="33803" name="Freeform 15"/>
              <p:cNvSpPr>
                <a:spLocks noChangeAspect="1"/>
              </p:cNvSpPr>
              <p:nvPr/>
            </p:nvSpPr>
            <p:spPr bwMode="auto">
              <a:xfrm>
                <a:off x="5381" y="3943"/>
                <a:ext cx="180" cy="166"/>
              </a:xfrm>
              <a:custGeom>
                <a:avLst/>
                <a:gdLst>
                  <a:gd name="T0" fmla="*/ 0 w 5955"/>
                  <a:gd name="T1" fmla="*/ 0 h 5470"/>
                  <a:gd name="T2" fmla="*/ 0 w 5955"/>
                  <a:gd name="T3" fmla="*/ 0 h 5470"/>
                  <a:gd name="T4" fmla="*/ 0 w 5955"/>
                  <a:gd name="T5" fmla="*/ 0 h 5470"/>
                  <a:gd name="T6" fmla="*/ 0 w 5955"/>
                  <a:gd name="T7" fmla="*/ 0 h 5470"/>
                  <a:gd name="T8" fmla="*/ 0 w 5955"/>
                  <a:gd name="T9" fmla="*/ 0 h 5470"/>
                  <a:gd name="T10" fmla="*/ 0 w 5955"/>
                  <a:gd name="T11" fmla="*/ 0 h 5470"/>
                  <a:gd name="T12" fmla="*/ 0 w 5955"/>
                  <a:gd name="T13" fmla="*/ 0 h 5470"/>
                  <a:gd name="T14" fmla="*/ 0 w 5955"/>
                  <a:gd name="T15" fmla="*/ 0 h 5470"/>
                  <a:gd name="T16" fmla="*/ 0 w 5955"/>
                  <a:gd name="T17" fmla="*/ 0 h 5470"/>
                  <a:gd name="T18" fmla="*/ 0 w 5955"/>
                  <a:gd name="T19" fmla="*/ 0 h 5470"/>
                  <a:gd name="T20" fmla="*/ 0 w 5955"/>
                  <a:gd name="T21" fmla="*/ 0 h 5470"/>
                  <a:gd name="T22" fmla="*/ 0 w 5955"/>
                  <a:gd name="T23" fmla="*/ 0 h 5470"/>
                  <a:gd name="T24" fmla="*/ 0 w 5955"/>
                  <a:gd name="T25" fmla="*/ 0 h 5470"/>
                  <a:gd name="T26" fmla="*/ 0 w 5955"/>
                  <a:gd name="T27" fmla="*/ 0 h 5470"/>
                  <a:gd name="T28" fmla="*/ 0 w 5955"/>
                  <a:gd name="T29" fmla="*/ 0 h 5470"/>
                  <a:gd name="T30" fmla="*/ 0 w 5955"/>
                  <a:gd name="T31" fmla="*/ 0 h 5470"/>
                  <a:gd name="T32" fmla="*/ 0 w 5955"/>
                  <a:gd name="T33" fmla="*/ 0 h 5470"/>
                  <a:gd name="T34" fmla="*/ 0 w 5955"/>
                  <a:gd name="T35" fmla="*/ 0 h 5470"/>
                  <a:gd name="T36" fmla="*/ 0 w 5955"/>
                  <a:gd name="T37" fmla="*/ 0 h 5470"/>
                  <a:gd name="T38" fmla="*/ 0 w 5955"/>
                  <a:gd name="T39" fmla="*/ 0 h 5470"/>
                  <a:gd name="T40" fmla="*/ 0 w 5955"/>
                  <a:gd name="T41" fmla="*/ 0 h 5470"/>
                  <a:gd name="T42" fmla="*/ 0 w 5955"/>
                  <a:gd name="T43" fmla="*/ 0 h 5470"/>
                  <a:gd name="T44" fmla="*/ 0 w 5955"/>
                  <a:gd name="T45" fmla="*/ 0 h 5470"/>
                  <a:gd name="T46" fmla="*/ 0 w 5955"/>
                  <a:gd name="T47" fmla="*/ 0 h 5470"/>
                  <a:gd name="T48" fmla="*/ 0 w 5955"/>
                  <a:gd name="T49" fmla="*/ 0 h 5470"/>
                  <a:gd name="T50" fmla="*/ 0 w 5955"/>
                  <a:gd name="T51" fmla="*/ 0 h 5470"/>
                  <a:gd name="T52" fmla="*/ 0 w 5955"/>
                  <a:gd name="T53" fmla="*/ 0 h 5470"/>
                  <a:gd name="T54" fmla="*/ 0 w 5955"/>
                  <a:gd name="T55" fmla="*/ 0 h 5470"/>
                  <a:gd name="T56" fmla="*/ 0 w 5955"/>
                  <a:gd name="T57" fmla="*/ 0 h 5470"/>
                  <a:gd name="T58" fmla="*/ 0 w 5955"/>
                  <a:gd name="T59" fmla="*/ 0 h 5470"/>
                  <a:gd name="T60" fmla="*/ 0 w 5955"/>
                  <a:gd name="T61" fmla="*/ 0 h 5470"/>
                  <a:gd name="T62" fmla="*/ 0 w 5955"/>
                  <a:gd name="T63" fmla="*/ 0 h 5470"/>
                  <a:gd name="T64" fmla="*/ 0 w 5955"/>
                  <a:gd name="T65" fmla="*/ 0 h 5470"/>
                  <a:gd name="T66" fmla="*/ 0 w 5955"/>
                  <a:gd name="T67" fmla="*/ 0 h 5470"/>
                  <a:gd name="T68" fmla="*/ 0 w 5955"/>
                  <a:gd name="T69" fmla="*/ 0 h 5470"/>
                  <a:gd name="T70" fmla="*/ 0 w 5955"/>
                  <a:gd name="T71" fmla="*/ 0 h 5470"/>
                  <a:gd name="T72" fmla="*/ 0 w 5955"/>
                  <a:gd name="T73" fmla="*/ 0 h 5470"/>
                  <a:gd name="T74" fmla="*/ 0 w 5955"/>
                  <a:gd name="T75" fmla="*/ 0 h 5470"/>
                  <a:gd name="T76" fmla="*/ 0 w 5955"/>
                  <a:gd name="T77" fmla="*/ 0 h 5470"/>
                  <a:gd name="T78" fmla="*/ 0 w 5955"/>
                  <a:gd name="T79" fmla="*/ 0 h 5470"/>
                  <a:gd name="T80" fmla="*/ 0 w 5955"/>
                  <a:gd name="T81" fmla="*/ 0 h 5470"/>
                  <a:gd name="T82" fmla="*/ 0 w 5955"/>
                  <a:gd name="T83" fmla="*/ 0 h 5470"/>
                  <a:gd name="T84" fmla="*/ 0 w 5955"/>
                  <a:gd name="T85" fmla="*/ 0 h 5470"/>
                  <a:gd name="T86" fmla="*/ 0 w 5955"/>
                  <a:gd name="T87" fmla="*/ 0 h 5470"/>
                  <a:gd name="T88" fmla="*/ 0 w 5955"/>
                  <a:gd name="T89" fmla="*/ 0 h 5470"/>
                  <a:gd name="T90" fmla="*/ 0 w 5955"/>
                  <a:gd name="T91" fmla="*/ 0 h 5470"/>
                  <a:gd name="T92" fmla="*/ 0 w 5955"/>
                  <a:gd name="T93" fmla="*/ 0 h 5470"/>
                  <a:gd name="T94" fmla="*/ 0 w 5955"/>
                  <a:gd name="T95" fmla="*/ 0 h 5470"/>
                  <a:gd name="T96" fmla="*/ 0 w 5955"/>
                  <a:gd name="T97" fmla="*/ 0 h 5470"/>
                  <a:gd name="T98" fmla="*/ 0 w 5955"/>
                  <a:gd name="T99" fmla="*/ 0 h 5470"/>
                  <a:gd name="T100" fmla="*/ 0 w 5955"/>
                  <a:gd name="T101" fmla="*/ 0 h 5470"/>
                  <a:gd name="T102" fmla="*/ 0 w 5955"/>
                  <a:gd name="T103" fmla="*/ 0 h 5470"/>
                  <a:gd name="T104" fmla="*/ 0 w 5955"/>
                  <a:gd name="T105" fmla="*/ 0 h 5470"/>
                  <a:gd name="T106" fmla="*/ 0 w 5955"/>
                  <a:gd name="T107" fmla="*/ 0 h 5470"/>
                  <a:gd name="T108" fmla="*/ 0 w 5955"/>
                  <a:gd name="T109" fmla="*/ 0 h 5470"/>
                  <a:gd name="T110" fmla="*/ 0 w 5955"/>
                  <a:gd name="T111" fmla="*/ 0 h 5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55"/>
                  <a:gd name="T169" fmla="*/ 0 h 5470"/>
                  <a:gd name="T170" fmla="*/ 5955 w 5955"/>
                  <a:gd name="T171" fmla="*/ 5470 h 5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55" h="5470">
                    <a:moveTo>
                      <a:pt x="1191" y="646"/>
                    </a:moveTo>
                    <a:lnTo>
                      <a:pt x="1191" y="912"/>
                    </a:lnTo>
                    <a:lnTo>
                      <a:pt x="3459" y="912"/>
                    </a:lnTo>
                    <a:lnTo>
                      <a:pt x="3519" y="913"/>
                    </a:lnTo>
                    <a:lnTo>
                      <a:pt x="3584" y="915"/>
                    </a:lnTo>
                    <a:lnTo>
                      <a:pt x="3618" y="917"/>
                    </a:lnTo>
                    <a:lnTo>
                      <a:pt x="3653" y="920"/>
                    </a:lnTo>
                    <a:lnTo>
                      <a:pt x="3689" y="925"/>
                    </a:lnTo>
                    <a:lnTo>
                      <a:pt x="3724" y="931"/>
                    </a:lnTo>
                    <a:lnTo>
                      <a:pt x="3759" y="939"/>
                    </a:lnTo>
                    <a:lnTo>
                      <a:pt x="3795" y="950"/>
                    </a:lnTo>
                    <a:lnTo>
                      <a:pt x="3812" y="955"/>
                    </a:lnTo>
                    <a:lnTo>
                      <a:pt x="3829" y="962"/>
                    </a:lnTo>
                    <a:lnTo>
                      <a:pt x="3847" y="968"/>
                    </a:lnTo>
                    <a:lnTo>
                      <a:pt x="3864" y="976"/>
                    </a:lnTo>
                    <a:lnTo>
                      <a:pt x="3880" y="984"/>
                    </a:lnTo>
                    <a:lnTo>
                      <a:pt x="3897" y="994"/>
                    </a:lnTo>
                    <a:lnTo>
                      <a:pt x="3913" y="1003"/>
                    </a:lnTo>
                    <a:lnTo>
                      <a:pt x="3929" y="1014"/>
                    </a:lnTo>
                    <a:lnTo>
                      <a:pt x="3945" y="1025"/>
                    </a:lnTo>
                    <a:lnTo>
                      <a:pt x="3960" y="1037"/>
                    </a:lnTo>
                    <a:lnTo>
                      <a:pt x="3974" y="1050"/>
                    </a:lnTo>
                    <a:lnTo>
                      <a:pt x="3989" y="1063"/>
                    </a:lnTo>
                    <a:lnTo>
                      <a:pt x="4003" y="1078"/>
                    </a:lnTo>
                    <a:lnTo>
                      <a:pt x="4015" y="1093"/>
                    </a:lnTo>
                    <a:lnTo>
                      <a:pt x="4027" y="1109"/>
                    </a:lnTo>
                    <a:lnTo>
                      <a:pt x="4039" y="1124"/>
                    </a:lnTo>
                    <a:lnTo>
                      <a:pt x="4049" y="1140"/>
                    </a:lnTo>
                    <a:lnTo>
                      <a:pt x="4059" y="1157"/>
                    </a:lnTo>
                    <a:lnTo>
                      <a:pt x="4068" y="1173"/>
                    </a:lnTo>
                    <a:lnTo>
                      <a:pt x="4076" y="1190"/>
                    </a:lnTo>
                    <a:lnTo>
                      <a:pt x="4084" y="1207"/>
                    </a:lnTo>
                    <a:lnTo>
                      <a:pt x="4091" y="1224"/>
                    </a:lnTo>
                    <a:lnTo>
                      <a:pt x="4097" y="1242"/>
                    </a:lnTo>
                    <a:lnTo>
                      <a:pt x="4103" y="1259"/>
                    </a:lnTo>
                    <a:lnTo>
                      <a:pt x="4113" y="1294"/>
                    </a:lnTo>
                    <a:lnTo>
                      <a:pt x="4121" y="1330"/>
                    </a:lnTo>
                    <a:lnTo>
                      <a:pt x="4128" y="1366"/>
                    </a:lnTo>
                    <a:lnTo>
                      <a:pt x="4132" y="1401"/>
                    </a:lnTo>
                    <a:lnTo>
                      <a:pt x="4136" y="1436"/>
                    </a:lnTo>
                    <a:lnTo>
                      <a:pt x="4138" y="1470"/>
                    </a:lnTo>
                    <a:lnTo>
                      <a:pt x="4140" y="1535"/>
                    </a:lnTo>
                    <a:lnTo>
                      <a:pt x="4140" y="1596"/>
                    </a:lnTo>
                    <a:lnTo>
                      <a:pt x="4140" y="3874"/>
                    </a:lnTo>
                    <a:lnTo>
                      <a:pt x="4140" y="3935"/>
                    </a:lnTo>
                    <a:lnTo>
                      <a:pt x="4138" y="4000"/>
                    </a:lnTo>
                    <a:lnTo>
                      <a:pt x="4136" y="4034"/>
                    </a:lnTo>
                    <a:lnTo>
                      <a:pt x="4132" y="4070"/>
                    </a:lnTo>
                    <a:lnTo>
                      <a:pt x="4128" y="4105"/>
                    </a:lnTo>
                    <a:lnTo>
                      <a:pt x="4121" y="4141"/>
                    </a:lnTo>
                    <a:lnTo>
                      <a:pt x="4113" y="4176"/>
                    </a:lnTo>
                    <a:lnTo>
                      <a:pt x="4103" y="4212"/>
                    </a:lnTo>
                    <a:lnTo>
                      <a:pt x="4097" y="4229"/>
                    </a:lnTo>
                    <a:lnTo>
                      <a:pt x="4091" y="4246"/>
                    </a:lnTo>
                    <a:lnTo>
                      <a:pt x="4084" y="4264"/>
                    </a:lnTo>
                    <a:lnTo>
                      <a:pt x="4076" y="4280"/>
                    </a:lnTo>
                    <a:lnTo>
                      <a:pt x="4068" y="4298"/>
                    </a:lnTo>
                    <a:lnTo>
                      <a:pt x="4059" y="4314"/>
                    </a:lnTo>
                    <a:lnTo>
                      <a:pt x="4049" y="4329"/>
                    </a:lnTo>
                    <a:lnTo>
                      <a:pt x="4039" y="4346"/>
                    </a:lnTo>
                    <a:lnTo>
                      <a:pt x="4027" y="4361"/>
                    </a:lnTo>
                    <a:lnTo>
                      <a:pt x="4015" y="4377"/>
                    </a:lnTo>
                    <a:lnTo>
                      <a:pt x="4003" y="4392"/>
                    </a:lnTo>
                    <a:lnTo>
                      <a:pt x="3989" y="4406"/>
                    </a:lnTo>
                    <a:lnTo>
                      <a:pt x="3974" y="4420"/>
                    </a:lnTo>
                    <a:lnTo>
                      <a:pt x="3960" y="4433"/>
                    </a:lnTo>
                    <a:lnTo>
                      <a:pt x="3945" y="4445"/>
                    </a:lnTo>
                    <a:lnTo>
                      <a:pt x="3929" y="4457"/>
                    </a:lnTo>
                    <a:lnTo>
                      <a:pt x="3913" y="4467"/>
                    </a:lnTo>
                    <a:lnTo>
                      <a:pt x="3897" y="4476"/>
                    </a:lnTo>
                    <a:lnTo>
                      <a:pt x="3880" y="4485"/>
                    </a:lnTo>
                    <a:lnTo>
                      <a:pt x="3864" y="4494"/>
                    </a:lnTo>
                    <a:lnTo>
                      <a:pt x="3847" y="4502"/>
                    </a:lnTo>
                    <a:lnTo>
                      <a:pt x="3829" y="4509"/>
                    </a:lnTo>
                    <a:lnTo>
                      <a:pt x="3812" y="4515"/>
                    </a:lnTo>
                    <a:lnTo>
                      <a:pt x="3795" y="4521"/>
                    </a:lnTo>
                    <a:lnTo>
                      <a:pt x="3759" y="4530"/>
                    </a:lnTo>
                    <a:lnTo>
                      <a:pt x="3724" y="4539"/>
                    </a:lnTo>
                    <a:lnTo>
                      <a:pt x="3689" y="4545"/>
                    </a:lnTo>
                    <a:lnTo>
                      <a:pt x="3653" y="4550"/>
                    </a:lnTo>
                    <a:lnTo>
                      <a:pt x="3618" y="4553"/>
                    </a:lnTo>
                    <a:lnTo>
                      <a:pt x="3584" y="4555"/>
                    </a:lnTo>
                    <a:lnTo>
                      <a:pt x="3519" y="4557"/>
                    </a:lnTo>
                    <a:lnTo>
                      <a:pt x="3459" y="4558"/>
                    </a:lnTo>
                    <a:lnTo>
                      <a:pt x="2362" y="4558"/>
                    </a:lnTo>
                    <a:lnTo>
                      <a:pt x="2327" y="4558"/>
                    </a:lnTo>
                    <a:lnTo>
                      <a:pt x="2290" y="4557"/>
                    </a:lnTo>
                    <a:lnTo>
                      <a:pt x="2252" y="4556"/>
                    </a:lnTo>
                    <a:lnTo>
                      <a:pt x="2213" y="4555"/>
                    </a:lnTo>
                    <a:lnTo>
                      <a:pt x="2175" y="4552"/>
                    </a:lnTo>
                    <a:lnTo>
                      <a:pt x="2138" y="4547"/>
                    </a:lnTo>
                    <a:lnTo>
                      <a:pt x="2118" y="4544"/>
                    </a:lnTo>
                    <a:lnTo>
                      <a:pt x="2100" y="4541"/>
                    </a:lnTo>
                    <a:lnTo>
                      <a:pt x="2081" y="4537"/>
                    </a:lnTo>
                    <a:lnTo>
                      <a:pt x="2063" y="4531"/>
                    </a:lnTo>
                    <a:lnTo>
                      <a:pt x="2045" y="4526"/>
                    </a:lnTo>
                    <a:lnTo>
                      <a:pt x="2027" y="4521"/>
                    </a:lnTo>
                    <a:lnTo>
                      <a:pt x="2010" y="4514"/>
                    </a:lnTo>
                    <a:lnTo>
                      <a:pt x="1993" y="4507"/>
                    </a:lnTo>
                    <a:lnTo>
                      <a:pt x="1976" y="4499"/>
                    </a:lnTo>
                    <a:lnTo>
                      <a:pt x="1960" y="4490"/>
                    </a:lnTo>
                    <a:lnTo>
                      <a:pt x="1945" y="4480"/>
                    </a:lnTo>
                    <a:lnTo>
                      <a:pt x="1929" y="4470"/>
                    </a:lnTo>
                    <a:lnTo>
                      <a:pt x="1915" y="4459"/>
                    </a:lnTo>
                    <a:lnTo>
                      <a:pt x="1901" y="4446"/>
                    </a:lnTo>
                    <a:lnTo>
                      <a:pt x="1888" y="4433"/>
                    </a:lnTo>
                    <a:lnTo>
                      <a:pt x="1875" y="4419"/>
                    </a:lnTo>
                    <a:lnTo>
                      <a:pt x="1864" y="4402"/>
                    </a:lnTo>
                    <a:lnTo>
                      <a:pt x="1853" y="4386"/>
                    </a:lnTo>
                    <a:lnTo>
                      <a:pt x="1843" y="4368"/>
                    </a:lnTo>
                    <a:lnTo>
                      <a:pt x="1833" y="4349"/>
                    </a:lnTo>
                    <a:lnTo>
                      <a:pt x="1825" y="4329"/>
                    </a:lnTo>
                    <a:lnTo>
                      <a:pt x="1818" y="4310"/>
                    </a:lnTo>
                    <a:lnTo>
                      <a:pt x="1813" y="4292"/>
                    </a:lnTo>
                    <a:lnTo>
                      <a:pt x="1808" y="4272"/>
                    </a:lnTo>
                    <a:lnTo>
                      <a:pt x="1805" y="4253"/>
                    </a:lnTo>
                    <a:lnTo>
                      <a:pt x="1803" y="4234"/>
                    </a:lnTo>
                    <a:lnTo>
                      <a:pt x="1802" y="4215"/>
                    </a:lnTo>
                    <a:lnTo>
                      <a:pt x="1802" y="4196"/>
                    </a:lnTo>
                    <a:lnTo>
                      <a:pt x="1802" y="4178"/>
                    </a:lnTo>
                    <a:lnTo>
                      <a:pt x="1804" y="4159"/>
                    </a:lnTo>
                    <a:lnTo>
                      <a:pt x="1807" y="4141"/>
                    </a:lnTo>
                    <a:lnTo>
                      <a:pt x="1810" y="4123"/>
                    </a:lnTo>
                    <a:lnTo>
                      <a:pt x="1814" y="4105"/>
                    </a:lnTo>
                    <a:lnTo>
                      <a:pt x="1819" y="4087"/>
                    </a:lnTo>
                    <a:lnTo>
                      <a:pt x="1825" y="4070"/>
                    </a:lnTo>
                    <a:lnTo>
                      <a:pt x="1831" y="4053"/>
                    </a:lnTo>
                    <a:lnTo>
                      <a:pt x="1839" y="4035"/>
                    </a:lnTo>
                    <a:lnTo>
                      <a:pt x="1846" y="4018"/>
                    </a:lnTo>
                    <a:lnTo>
                      <a:pt x="1854" y="4001"/>
                    </a:lnTo>
                    <a:lnTo>
                      <a:pt x="1862" y="3984"/>
                    </a:lnTo>
                    <a:lnTo>
                      <a:pt x="1880" y="3951"/>
                    </a:lnTo>
                    <a:lnTo>
                      <a:pt x="1900" y="3919"/>
                    </a:lnTo>
                    <a:lnTo>
                      <a:pt x="1920" y="3887"/>
                    </a:lnTo>
                    <a:lnTo>
                      <a:pt x="1942" y="3857"/>
                    </a:lnTo>
                    <a:lnTo>
                      <a:pt x="1963" y="3827"/>
                    </a:lnTo>
                    <a:lnTo>
                      <a:pt x="1985" y="3798"/>
                    </a:lnTo>
                    <a:lnTo>
                      <a:pt x="3459" y="1823"/>
                    </a:lnTo>
                    <a:lnTo>
                      <a:pt x="1191" y="1823"/>
                    </a:lnTo>
                    <a:lnTo>
                      <a:pt x="284" y="3038"/>
                    </a:lnTo>
                    <a:lnTo>
                      <a:pt x="228" y="3114"/>
                    </a:lnTo>
                    <a:lnTo>
                      <a:pt x="174" y="3187"/>
                    </a:lnTo>
                    <a:lnTo>
                      <a:pt x="150" y="3224"/>
                    </a:lnTo>
                    <a:lnTo>
                      <a:pt x="126" y="3261"/>
                    </a:lnTo>
                    <a:lnTo>
                      <a:pt x="105" y="3297"/>
                    </a:lnTo>
                    <a:lnTo>
                      <a:pt x="85" y="3334"/>
                    </a:lnTo>
                    <a:lnTo>
                      <a:pt x="66" y="3371"/>
                    </a:lnTo>
                    <a:lnTo>
                      <a:pt x="50" y="3408"/>
                    </a:lnTo>
                    <a:lnTo>
                      <a:pt x="42" y="3427"/>
                    </a:lnTo>
                    <a:lnTo>
                      <a:pt x="36" y="3446"/>
                    </a:lnTo>
                    <a:lnTo>
                      <a:pt x="28" y="3465"/>
                    </a:lnTo>
                    <a:lnTo>
                      <a:pt x="23" y="3484"/>
                    </a:lnTo>
                    <a:lnTo>
                      <a:pt x="17" y="3504"/>
                    </a:lnTo>
                    <a:lnTo>
                      <a:pt x="13" y="3523"/>
                    </a:lnTo>
                    <a:lnTo>
                      <a:pt x="9" y="3543"/>
                    </a:lnTo>
                    <a:lnTo>
                      <a:pt x="6" y="3563"/>
                    </a:lnTo>
                    <a:lnTo>
                      <a:pt x="3" y="3584"/>
                    </a:lnTo>
                    <a:lnTo>
                      <a:pt x="2" y="3604"/>
                    </a:lnTo>
                    <a:lnTo>
                      <a:pt x="1" y="3625"/>
                    </a:lnTo>
                    <a:lnTo>
                      <a:pt x="0" y="3647"/>
                    </a:lnTo>
                    <a:lnTo>
                      <a:pt x="1" y="3668"/>
                    </a:lnTo>
                    <a:lnTo>
                      <a:pt x="2" y="3689"/>
                    </a:lnTo>
                    <a:lnTo>
                      <a:pt x="3" y="3709"/>
                    </a:lnTo>
                    <a:lnTo>
                      <a:pt x="6" y="3730"/>
                    </a:lnTo>
                    <a:lnTo>
                      <a:pt x="9" y="3749"/>
                    </a:lnTo>
                    <a:lnTo>
                      <a:pt x="12" y="3769"/>
                    </a:lnTo>
                    <a:lnTo>
                      <a:pt x="16" y="3788"/>
                    </a:lnTo>
                    <a:lnTo>
                      <a:pt x="21" y="3807"/>
                    </a:lnTo>
                    <a:lnTo>
                      <a:pt x="27" y="3826"/>
                    </a:lnTo>
                    <a:lnTo>
                      <a:pt x="34" y="3844"/>
                    </a:lnTo>
                    <a:lnTo>
                      <a:pt x="40" y="3864"/>
                    </a:lnTo>
                    <a:lnTo>
                      <a:pt x="47" y="3882"/>
                    </a:lnTo>
                    <a:lnTo>
                      <a:pt x="63" y="3918"/>
                    </a:lnTo>
                    <a:lnTo>
                      <a:pt x="82" y="3955"/>
                    </a:lnTo>
                    <a:lnTo>
                      <a:pt x="101" y="3991"/>
                    </a:lnTo>
                    <a:lnTo>
                      <a:pt x="122" y="4027"/>
                    </a:lnTo>
                    <a:lnTo>
                      <a:pt x="146" y="4064"/>
                    </a:lnTo>
                    <a:lnTo>
                      <a:pt x="171" y="4101"/>
                    </a:lnTo>
                    <a:lnTo>
                      <a:pt x="224" y="4176"/>
                    </a:lnTo>
                    <a:lnTo>
                      <a:pt x="284" y="4255"/>
                    </a:lnTo>
                    <a:lnTo>
                      <a:pt x="510" y="4558"/>
                    </a:lnTo>
                    <a:lnTo>
                      <a:pt x="552" y="4615"/>
                    </a:lnTo>
                    <a:lnTo>
                      <a:pt x="595" y="4672"/>
                    </a:lnTo>
                    <a:lnTo>
                      <a:pt x="638" y="4728"/>
                    </a:lnTo>
                    <a:lnTo>
                      <a:pt x="682" y="4784"/>
                    </a:lnTo>
                    <a:lnTo>
                      <a:pt x="725" y="4838"/>
                    </a:lnTo>
                    <a:lnTo>
                      <a:pt x="770" y="4892"/>
                    </a:lnTo>
                    <a:lnTo>
                      <a:pt x="815" y="4945"/>
                    </a:lnTo>
                    <a:lnTo>
                      <a:pt x="860" y="4995"/>
                    </a:lnTo>
                    <a:lnTo>
                      <a:pt x="883" y="5020"/>
                    </a:lnTo>
                    <a:lnTo>
                      <a:pt x="906" y="5044"/>
                    </a:lnTo>
                    <a:lnTo>
                      <a:pt x="930" y="5068"/>
                    </a:lnTo>
                    <a:lnTo>
                      <a:pt x="954" y="5091"/>
                    </a:lnTo>
                    <a:lnTo>
                      <a:pt x="978" y="5114"/>
                    </a:lnTo>
                    <a:lnTo>
                      <a:pt x="1002" y="5135"/>
                    </a:lnTo>
                    <a:lnTo>
                      <a:pt x="1027" y="5157"/>
                    </a:lnTo>
                    <a:lnTo>
                      <a:pt x="1052" y="5177"/>
                    </a:lnTo>
                    <a:lnTo>
                      <a:pt x="1078" y="5198"/>
                    </a:lnTo>
                    <a:lnTo>
                      <a:pt x="1104" y="5217"/>
                    </a:lnTo>
                    <a:lnTo>
                      <a:pt x="1130" y="5236"/>
                    </a:lnTo>
                    <a:lnTo>
                      <a:pt x="1157" y="5254"/>
                    </a:lnTo>
                    <a:lnTo>
                      <a:pt x="1183" y="5271"/>
                    </a:lnTo>
                    <a:lnTo>
                      <a:pt x="1211" y="5287"/>
                    </a:lnTo>
                    <a:lnTo>
                      <a:pt x="1238" y="5304"/>
                    </a:lnTo>
                    <a:lnTo>
                      <a:pt x="1266" y="5318"/>
                    </a:lnTo>
                    <a:lnTo>
                      <a:pt x="1294" y="5331"/>
                    </a:lnTo>
                    <a:lnTo>
                      <a:pt x="1324" y="5345"/>
                    </a:lnTo>
                    <a:lnTo>
                      <a:pt x="1353" y="5357"/>
                    </a:lnTo>
                    <a:lnTo>
                      <a:pt x="1382" y="5368"/>
                    </a:lnTo>
                    <a:lnTo>
                      <a:pt x="1413" y="5378"/>
                    </a:lnTo>
                    <a:lnTo>
                      <a:pt x="1443" y="5388"/>
                    </a:lnTo>
                    <a:lnTo>
                      <a:pt x="1474" y="5397"/>
                    </a:lnTo>
                    <a:lnTo>
                      <a:pt x="1505" y="5405"/>
                    </a:lnTo>
                    <a:lnTo>
                      <a:pt x="1536" y="5413"/>
                    </a:lnTo>
                    <a:lnTo>
                      <a:pt x="1569" y="5421"/>
                    </a:lnTo>
                    <a:lnTo>
                      <a:pt x="1602" y="5427"/>
                    </a:lnTo>
                    <a:lnTo>
                      <a:pt x="1634" y="5433"/>
                    </a:lnTo>
                    <a:lnTo>
                      <a:pt x="1668" y="5438"/>
                    </a:lnTo>
                    <a:lnTo>
                      <a:pt x="1703" y="5442"/>
                    </a:lnTo>
                    <a:lnTo>
                      <a:pt x="1738" y="5446"/>
                    </a:lnTo>
                    <a:lnTo>
                      <a:pt x="1772" y="5450"/>
                    </a:lnTo>
                    <a:lnTo>
                      <a:pt x="1844" y="5456"/>
                    </a:lnTo>
                    <a:lnTo>
                      <a:pt x="1918" y="5462"/>
                    </a:lnTo>
                    <a:lnTo>
                      <a:pt x="1995" y="5465"/>
                    </a:lnTo>
                    <a:lnTo>
                      <a:pt x="2074" y="5467"/>
                    </a:lnTo>
                    <a:lnTo>
                      <a:pt x="2157" y="5469"/>
                    </a:lnTo>
                    <a:lnTo>
                      <a:pt x="2242" y="5469"/>
                    </a:lnTo>
                    <a:lnTo>
                      <a:pt x="2329" y="5470"/>
                    </a:lnTo>
                    <a:lnTo>
                      <a:pt x="2419" y="5470"/>
                    </a:lnTo>
                    <a:lnTo>
                      <a:pt x="3403" y="5470"/>
                    </a:lnTo>
                    <a:lnTo>
                      <a:pt x="3512" y="5469"/>
                    </a:lnTo>
                    <a:lnTo>
                      <a:pt x="3627" y="5469"/>
                    </a:lnTo>
                    <a:lnTo>
                      <a:pt x="3686" y="5468"/>
                    </a:lnTo>
                    <a:lnTo>
                      <a:pt x="3748" y="5466"/>
                    </a:lnTo>
                    <a:lnTo>
                      <a:pt x="3809" y="5464"/>
                    </a:lnTo>
                    <a:lnTo>
                      <a:pt x="3872" y="5461"/>
                    </a:lnTo>
                    <a:lnTo>
                      <a:pt x="3936" y="5456"/>
                    </a:lnTo>
                    <a:lnTo>
                      <a:pt x="4000" y="5452"/>
                    </a:lnTo>
                    <a:lnTo>
                      <a:pt x="4065" y="5446"/>
                    </a:lnTo>
                    <a:lnTo>
                      <a:pt x="4131" y="5439"/>
                    </a:lnTo>
                    <a:lnTo>
                      <a:pt x="4196" y="5431"/>
                    </a:lnTo>
                    <a:lnTo>
                      <a:pt x="4262" y="5422"/>
                    </a:lnTo>
                    <a:lnTo>
                      <a:pt x="4329" y="5410"/>
                    </a:lnTo>
                    <a:lnTo>
                      <a:pt x="4395" y="5398"/>
                    </a:lnTo>
                    <a:lnTo>
                      <a:pt x="4461" y="5384"/>
                    </a:lnTo>
                    <a:lnTo>
                      <a:pt x="4528" y="5368"/>
                    </a:lnTo>
                    <a:lnTo>
                      <a:pt x="4594" y="5350"/>
                    </a:lnTo>
                    <a:lnTo>
                      <a:pt x="4659" y="5330"/>
                    </a:lnTo>
                    <a:lnTo>
                      <a:pt x="4725" y="5309"/>
                    </a:lnTo>
                    <a:lnTo>
                      <a:pt x="4790" y="5284"/>
                    </a:lnTo>
                    <a:lnTo>
                      <a:pt x="4854" y="5257"/>
                    </a:lnTo>
                    <a:lnTo>
                      <a:pt x="4918" y="5229"/>
                    </a:lnTo>
                    <a:lnTo>
                      <a:pt x="4981" y="5198"/>
                    </a:lnTo>
                    <a:lnTo>
                      <a:pt x="5042" y="5164"/>
                    </a:lnTo>
                    <a:lnTo>
                      <a:pt x="5104" y="5127"/>
                    </a:lnTo>
                    <a:lnTo>
                      <a:pt x="5163" y="5087"/>
                    </a:lnTo>
                    <a:lnTo>
                      <a:pt x="5222" y="5045"/>
                    </a:lnTo>
                    <a:lnTo>
                      <a:pt x="5278" y="5000"/>
                    </a:lnTo>
                    <a:lnTo>
                      <a:pt x="5334" y="4952"/>
                    </a:lnTo>
                    <a:lnTo>
                      <a:pt x="5388" y="4900"/>
                    </a:lnTo>
                    <a:lnTo>
                      <a:pt x="5439" y="4845"/>
                    </a:lnTo>
                    <a:lnTo>
                      <a:pt x="5488" y="4790"/>
                    </a:lnTo>
                    <a:lnTo>
                      <a:pt x="5533" y="4733"/>
                    </a:lnTo>
                    <a:lnTo>
                      <a:pt x="5575" y="4675"/>
                    </a:lnTo>
                    <a:lnTo>
                      <a:pt x="5615" y="4617"/>
                    </a:lnTo>
                    <a:lnTo>
                      <a:pt x="5651" y="4556"/>
                    </a:lnTo>
                    <a:lnTo>
                      <a:pt x="5684" y="4496"/>
                    </a:lnTo>
                    <a:lnTo>
                      <a:pt x="5716" y="4435"/>
                    </a:lnTo>
                    <a:lnTo>
                      <a:pt x="5745" y="4374"/>
                    </a:lnTo>
                    <a:lnTo>
                      <a:pt x="5771" y="4312"/>
                    </a:lnTo>
                    <a:lnTo>
                      <a:pt x="5795" y="4250"/>
                    </a:lnTo>
                    <a:lnTo>
                      <a:pt x="5816" y="4189"/>
                    </a:lnTo>
                    <a:lnTo>
                      <a:pt x="5837" y="4127"/>
                    </a:lnTo>
                    <a:lnTo>
                      <a:pt x="5854" y="4066"/>
                    </a:lnTo>
                    <a:lnTo>
                      <a:pt x="5870" y="4005"/>
                    </a:lnTo>
                    <a:lnTo>
                      <a:pt x="5885" y="3946"/>
                    </a:lnTo>
                    <a:lnTo>
                      <a:pt x="5897" y="3886"/>
                    </a:lnTo>
                    <a:lnTo>
                      <a:pt x="5908" y="3828"/>
                    </a:lnTo>
                    <a:lnTo>
                      <a:pt x="5917" y="3771"/>
                    </a:lnTo>
                    <a:lnTo>
                      <a:pt x="5925" y="3715"/>
                    </a:lnTo>
                    <a:lnTo>
                      <a:pt x="5932" y="3660"/>
                    </a:lnTo>
                    <a:lnTo>
                      <a:pt x="5938" y="3607"/>
                    </a:lnTo>
                    <a:lnTo>
                      <a:pt x="5943" y="3555"/>
                    </a:lnTo>
                    <a:lnTo>
                      <a:pt x="5946" y="3506"/>
                    </a:lnTo>
                    <a:lnTo>
                      <a:pt x="5949" y="3458"/>
                    </a:lnTo>
                    <a:lnTo>
                      <a:pt x="5951" y="3413"/>
                    </a:lnTo>
                    <a:lnTo>
                      <a:pt x="5953" y="3369"/>
                    </a:lnTo>
                    <a:lnTo>
                      <a:pt x="5954" y="3328"/>
                    </a:lnTo>
                    <a:lnTo>
                      <a:pt x="5955" y="3254"/>
                    </a:lnTo>
                    <a:lnTo>
                      <a:pt x="5955" y="3190"/>
                    </a:lnTo>
                    <a:lnTo>
                      <a:pt x="5955" y="2280"/>
                    </a:lnTo>
                    <a:lnTo>
                      <a:pt x="5955" y="2216"/>
                    </a:lnTo>
                    <a:lnTo>
                      <a:pt x="5954" y="2142"/>
                    </a:lnTo>
                    <a:lnTo>
                      <a:pt x="5953" y="2101"/>
                    </a:lnTo>
                    <a:lnTo>
                      <a:pt x="5951" y="2057"/>
                    </a:lnTo>
                    <a:lnTo>
                      <a:pt x="5949" y="2012"/>
                    </a:lnTo>
                    <a:lnTo>
                      <a:pt x="5946" y="1964"/>
                    </a:lnTo>
                    <a:lnTo>
                      <a:pt x="5943" y="1915"/>
                    </a:lnTo>
                    <a:lnTo>
                      <a:pt x="5938" y="1863"/>
                    </a:lnTo>
                    <a:lnTo>
                      <a:pt x="5932" y="1810"/>
                    </a:lnTo>
                    <a:lnTo>
                      <a:pt x="5925" y="1756"/>
                    </a:lnTo>
                    <a:lnTo>
                      <a:pt x="5917" y="1699"/>
                    </a:lnTo>
                    <a:lnTo>
                      <a:pt x="5908" y="1642"/>
                    </a:lnTo>
                    <a:lnTo>
                      <a:pt x="5897" y="1583"/>
                    </a:lnTo>
                    <a:lnTo>
                      <a:pt x="5885" y="1524"/>
                    </a:lnTo>
                    <a:lnTo>
                      <a:pt x="5870" y="1464"/>
                    </a:lnTo>
                    <a:lnTo>
                      <a:pt x="5854" y="1404"/>
                    </a:lnTo>
                    <a:lnTo>
                      <a:pt x="5837" y="1342"/>
                    </a:lnTo>
                    <a:lnTo>
                      <a:pt x="5816" y="1281"/>
                    </a:lnTo>
                    <a:lnTo>
                      <a:pt x="5795" y="1219"/>
                    </a:lnTo>
                    <a:lnTo>
                      <a:pt x="5771" y="1158"/>
                    </a:lnTo>
                    <a:lnTo>
                      <a:pt x="5745" y="1096"/>
                    </a:lnTo>
                    <a:lnTo>
                      <a:pt x="5716" y="1035"/>
                    </a:lnTo>
                    <a:lnTo>
                      <a:pt x="5684" y="974"/>
                    </a:lnTo>
                    <a:lnTo>
                      <a:pt x="5651" y="914"/>
                    </a:lnTo>
                    <a:lnTo>
                      <a:pt x="5615" y="854"/>
                    </a:lnTo>
                    <a:lnTo>
                      <a:pt x="5575" y="795"/>
                    </a:lnTo>
                    <a:lnTo>
                      <a:pt x="5533" y="737"/>
                    </a:lnTo>
                    <a:lnTo>
                      <a:pt x="5488" y="680"/>
                    </a:lnTo>
                    <a:lnTo>
                      <a:pt x="5439" y="624"/>
                    </a:lnTo>
                    <a:lnTo>
                      <a:pt x="5388" y="570"/>
                    </a:lnTo>
                    <a:lnTo>
                      <a:pt x="5334" y="519"/>
                    </a:lnTo>
                    <a:lnTo>
                      <a:pt x="5278" y="470"/>
                    </a:lnTo>
                    <a:lnTo>
                      <a:pt x="5222" y="425"/>
                    </a:lnTo>
                    <a:lnTo>
                      <a:pt x="5163" y="382"/>
                    </a:lnTo>
                    <a:lnTo>
                      <a:pt x="5104" y="343"/>
                    </a:lnTo>
                    <a:lnTo>
                      <a:pt x="5042" y="306"/>
                    </a:lnTo>
                    <a:lnTo>
                      <a:pt x="4981" y="272"/>
                    </a:lnTo>
                    <a:lnTo>
                      <a:pt x="4918" y="241"/>
                    </a:lnTo>
                    <a:lnTo>
                      <a:pt x="4854" y="212"/>
                    </a:lnTo>
                    <a:lnTo>
                      <a:pt x="4790" y="186"/>
                    </a:lnTo>
                    <a:lnTo>
                      <a:pt x="4725" y="162"/>
                    </a:lnTo>
                    <a:lnTo>
                      <a:pt x="4659" y="139"/>
                    </a:lnTo>
                    <a:lnTo>
                      <a:pt x="4594" y="120"/>
                    </a:lnTo>
                    <a:lnTo>
                      <a:pt x="4528" y="103"/>
                    </a:lnTo>
                    <a:lnTo>
                      <a:pt x="4461" y="86"/>
                    </a:lnTo>
                    <a:lnTo>
                      <a:pt x="4395" y="72"/>
                    </a:lnTo>
                    <a:lnTo>
                      <a:pt x="4329" y="59"/>
                    </a:lnTo>
                    <a:lnTo>
                      <a:pt x="4262" y="48"/>
                    </a:lnTo>
                    <a:lnTo>
                      <a:pt x="4196" y="39"/>
                    </a:lnTo>
                    <a:lnTo>
                      <a:pt x="4131" y="31"/>
                    </a:lnTo>
                    <a:lnTo>
                      <a:pt x="4065" y="24"/>
                    </a:lnTo>
                    <a:lnTo>
                      <a:pt x="4000" y="18"/>
                    </a:lnTo>
                    <a:lnTo>
                      <a:pt x="3936" y="13"/>
                    </a:lnTo>
                    <a:lnTo>
                      <a:pt x="3872" y="10"/>
                    </a:lnTo>
                    <a:lnTo>
                      <a:pt x="3809" y="7"/>
                    </a:lnTo>
                    <a:lnTo>
                      <a:pt x="3748" y="5"/>
                    </a:lnTo>
                    <a:lnTo>
                      <a:pt x="3686" y="3"/>
                    </a:lnTo>
                    <a:lnTo>
                      <a:pt x="3627" y="2"/>
                    </a:lnTo>
                    <a:lnTo>
                      <a:pt x="3512" y="1"/>
                    </a:lnTo>
                    <a:lnTo>
                      <a:pt x="3403" y="1"/>
                    </a:lnTo>
                    <a:lnTo>
                      <a:pt x="1833" y="0"/>
                    </a:lnTo>
                    <a:lnTo>
                      <a:pt x="1775" y="0"/>
                    </a:lnTo>
                    <a:lnTo>
                      <a:pt x="1714" y="2"/>
                    </a:lnTo>
                    <a:lnTo>
                      <a:pt x="1683" y="5"/>
                    </a:lnTo>
                    <a:lnTo>
                      <a:pt x="1652" y="8"/>
                    </a:lnTo>
                    <a:lnTo>
                      <a:pt x="1619" y="12"/>
                    </a:lnTo>
                    <a:lnTo>
                      <a:pt x="1587" y="19"/>
                    </a:lnTo>
                    <a:lnTo>
                      <a:pt x="1556" y="27"/>
                    </a:lnTo>
                    <a:lnTo>
                      <a:pt x="1524" y="37"/>
                    </a:lnTo>
                    <a:lnTo>
                      <a:pt x="1508" y="43"/>
                    </a:lnTo>
                    <a:lnTo>
                      <a:pt x="1492" y="49"/>
                    </a:lnTo>
                    <a:lnTo>
                      <a:pt x="1476" y="56"/>
                    </a:lnTo>
                    <a:lnTo>
                      <a:pt x="1461" y="65"/>
                    </a:lnTo>
                    <a:lnTo>
                      <a:pt x="1446" y="73"/>
                    </a:lnTo>
                    <a:lnTo>
                      <a:pt x="1430" y="82"/>
                    </a:lnTo>
                    <a:lnTo>
                      <a:pt x="1415" y="91"/>
                    </a:lnTo>
                    <a:lnTo>
                      <a:pt x="1400" y="103"/>
                    </a:lnTo>
                    <a:lnTo>
                      <a:pt x="1385" y="114"/>
                    </a:lnTo>
                    <a:lnTo>
                      <a:pt x="1370" y="126"/>
                    </a:lnTo>
                    <a:lnTo>
                      <a:pt x="1356" y="138"/>
                    </a:lnTo>
                    <a:lnTo>
                      <a:pt x="1341" y="153"/>
                    </a:lnTo>
                    <a:lnTo>
                      <a:pt x="1328" y="167"/>
                    </a:lnTo>
                    <a:lnTo>
                      <a:pt x="1315" y="182"/>
                    </a:lnTo>
                    <a:lnTo>
                      <a:pt x="1303" y="196"/>
                    </a:lnTo>
                    <a:lnTo>
                      <a:pt x="1291" y="211"/>
                    </a:lnTo>
                    <a:lnTo>
                      <a:pt x="1281" y="226"/>
                    </a:lnTo>
                    <a:lnTo>
                      <a:pt x="1272" y="241"/>
                    </a:lnTo>
                    <a:lnTo>
                      <a:pt x="1263" y="256"/>
                    </a:lnTo>
                    <a:lnTo>
                      <a:pt x="1255" y="272"/>
                    </a:lnTo>
                    <a:lnTo>
                      <a:pt x="1247" y="288"/>
                    </a:lnTo>
                    <a:lnTo>
                      <a:pt x="1240" y="304"/>
                    </a:lnTo>
                    <a:lnTo>
                      <a:pt x="1233" y="319"/>
                    </a:lnTo>
                    <a:lnTo>
                      <a:pt x="1228" y="335"/>
                    </a:lnTo>
                    <a:lnTo>
                      <a:pt x="1218" y="367"/>
                    </a:lnTo>
                    <a:lnTo>
                      <a:pt x="1210" y="399"/>
                    </a:lnTo>
                    <a:lnTo>
                      <a:pt x="1204" y="432"/>
                    </a:lnTo>
                    <a:lnTo>
                      <a:pt x="1199" y="464"/>
                    </a:lnTo>
                    <a:lnTo>
                      <a:pt x="1195" y="495"/>
                    </a:lnTo>
                    <a:lnTo>
                      <a:pt x="1193" y="526"/>
                    </a:lnTo>
                    <a:lnTo>
                      <a:pt x="1191" y="588"/>
                    </a:lnTo>
                    <a:lnTo>
                      <a:pt x="1191" y="646"/>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sp>
            <p:nvSpPr>
              <p:cNvPr id="33804" name="Freeform 16"/>
              <p:cNvSpPr>
                <a:spLocks noChangeAspect="1"/>
              </p:cNvSpPr>
              <p:nvPr/>
            </p:nvSpPr>
            <p:spPr bwMode="auto">
              <a:xfrm>
                <a:off x="5252" y="3998"/>
                <a:ext cx="151" cy="111"/>
              </a:xfrm>
              <a:custGeom>
                <a:avLst/>
                <a:gdLst>
                  <a:gd name="T0" fmla="*/ 0 w 4991"/>
                  <a:gd name="T1" fmla="*/ 0 h 3647"/>
                  <a:gd name="T2" fmla="*/ 0 w 4991"/>
                  <a:gd name="T3" fmla="*/ 0 h 3647"/>
                  <a:gd name="T4" fmla="*/ 0 w 4991"/>
                  <a:gd name="T5" fmla="*/ 0 h 3647"/>
                  <a:gd name="T6" fmla="*/ 0 w 4991"/>
                  <a:gd name="T7" fmla="*/ 0 h 3647"/>
                  <a:gd name="T8" fmla="*/ 0 w 4991"/>
                  <a:gd name="T9" fmla="*/ 0 h 3647"/>
                  <a:gd name="T10" fmla="*/ 0 60000 65536"/>
                  <a:gd name="T11" fmla="*/ 0 60000 65536"/>
                  <a:gd name="T12" fmla="*/ 0 60000 65536"/>
                  <a:gd name="T13" fmla="*/ 0 60000 65536"/>
                  <a:gd name="T14" fmla="*/ 0 60000 65536"/>
                  <a:gd name="T15" fmla="*/ 0 w 4991"/>
                  <a:gd name="T16" fmla="*/ 0 h 3647"/>
                  <a:gd name="T17" fmla="*/ 4991 w 4991"/>
                  <a:gd name="T18" fmla="*/ 3647 h 3647"/>
                </a:gdLst>
                <a:ahLst/>
                <a:cxnLst>
                  <a:cxn ang="T10">
                    <a:pos x="T0" y="T1"/>
                  </a:cxn>
                  <a:cxn ang="T11">
                    <a:pos x="T2" y="T3"/>
                  </a:cxn>
                  <a:cxn ang="T12">
                    <a:pos x="T4" y="T5"/>
                  </a:cxn>
                  <a:cxn ang="T13">
                    <a:pos x="T6" y="T7"/>
                  </a:cxn>
                  <a:cxn ang="T14">
                    <a:pos x="T8" y="T9"/>
                  </a:cxn>
                </a:cxnLst>
                <a:rect l="T15" t="T16" r="T17" b="T18"/>
                <a:pathLst>
                  <a:path w="4991" h="3647">
                    <a:moveTo>
                      <a:pt x="2722" y="0"/>
                    </a:moveTo>
                    <a:lnTo>
                      <a:pt x="4991" y="0"/>
                    </a:lnTo>
                    <a:lnTo>
                      <a:pt x="2268" y="3647"/>
                    </a:lnTo>
                    <a:lnTo>
                      <a:pt x="0" y="3647"/>
                    </a:lnTo>
                    <a:lnTo>
                      <a:pt x="2722" y="0"/>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sp>
            <p:nvSpPr>
              <p:cNvPr id="33805" name="Freeform 17"/>
              <p:cNvSpPr>
                <a:spLocks noChangeAspect="1"/>
              </p:cNvSpPr>
              <p:nvPr/>
            </p:nvSpPr>
            <p:spPr bwMode="auto">
              <a:xfrm>
                <a:off x="5066" y="3998"/>
                <a:ext cx="208" cy="166"/>
              </a:xfrm>
              <a:custGeom>
                <a:avLst/>
                <a:gdLst>
                  <a:gd name="T0" fmla="*/ 0 w 6864"/>
                  <a:gd name="T1" fmla="*/ 0 h 5470"/>
                  <a:gd name="T2" fmla="*/ 0 w 6864"/>
                  <a:gd name="T3" fmla="*/ 0 h 5470"/>
                  <a:gd name="T4" fmla="*/ 0 w 6864"/>
                  <a:gd name="T5" fmla="*/ 0 h 5470"/>
                  <a:gd name="T6" fmla="*/ 0 w 6864"/>
                  <a:gd name="T7" fmla="*/ 0 h 5470"/>
                  <a:gd name="T8" fmla="*/ 0 w 6864"/>
                  <a:gd name="T9" fmla="*/ 0 h 5470"/>
                  <a:gd name="T10" fmla="*/ 0 w 6864"/>
                  <a:gd name="T11" fmla="*/ 0 h 5470"/>
                  <a:gd name="T12" fmla="*/ 0 w 6864"/>
                  <a:gd name="T13" fmla="*/ 0 h 5470"/>
                  <a:gd name="T14" fmla="*/ 0 w 6864"/>
                  <a:gd name="T15" fmla="*/ 0 h 5470"/>
                  <a:gd name="T16" fmla="*/ 0 w 6864"/>
                  <a:gd name="T17" fmla="*/ 0 h 5470"/>
                  <a:gd name="T18" fmla="*/ 0 w 6864"/>
                  <a:gd name="T19" fmla="*/ 0 h 5470"/>
                  <a:gd name="T20" fmla="*/ 0 w 6864"/>
                  <a:gd name="T21" fmla="*/ 0 h 5470"/>
                  <a:gd name="T22" fmla="*/ 0 w 6864"/>
                  <a:gd name="T23" fmla="*/ 0 h 5470"/>
                  <a:gd name="T24" fmla="*/ 0 w 6864"/>
                  <a:gd name="T25" fmla="*/ 0 h 5470"/>
                  <a:gd name="T26" fmla="*/ 0 w 6864"/>
                  <a:gd name="T27" fmla="*/ 0 h 5470"/>
                  <a:gd name="T28" fmla="*/ 0 w 6864"/>
                  <a:gd name="T29" fmla="*/ 0 h 5470"/>
                  <a:gd name="T30" fmla="*/ 0 w 6864"/>
                  <a:gd name="T31" fmla="*/ 0 h 5470"/>
                  <a:gd name="T32" fmla="*/ 0 w 6864"/>
                  <a:gd name="T33" fmla="*/ 0 h 5470"/>
                  <a:gd name="T34" fmla="*/ 0 w 6864"/>
                  <a:gd name="T35" fmla="*/ 0 h 5470"/>
                  <a:gd name="T36" fmla="*/ 0 w 6864"/>
                  <a:gd name="T37" fmla="*/ 0 h 5470"/>
                  <a:gd name="T38" fmla="*/ 0 w 6864"/>
                  <a:gd name="T39" fmla="*/ 0 h 5470"/>
                  <a:gd name="T40" fmla="*/ 0 w 6864"/>
                  <a:gd name="T41" fmla="*/ 0 h 5470"/>
                  <a:gd name="T42" fmla="*/ 0 w 6864"/>
                  <a:gd name="T43" fmla="*/ 0 h 5470"/>
                  <a:gd name="T44" fmla="*/ 0 w 6864"/>
                  <a:gd name="T45" fmla="*/ 0 h 5470"/>
                  <a:gd name="T46" fmla="*/ 0 w 6864"/>
                  <a:gd name="T47" fmla="*/ 0 h 5470"/>
                  <a:gd name="T48" fmla="*/ 0 w 6864"/>
                  <a:gd name="T49" fmla="*/ 0 h 5470"/>
                  <a:gd name="T50" fmla="*/ 0 w 6864"/>
                  <a:gd name="T51" fmla="*/ 0 h 5470"/>
                  <a:gd name="T52" fmla="*/ 0 w 6864"/>
                  <a:gd name="T53" fmla="*/ 0 h 5470"/>
                  <a:gd name="T54" fmla="*/ 0 w 6864"/>
                  <a:gd name="T55" fmla="*/ 0 h 5470"/>
                  <a:gd name="T56" fmla="*/ 0 w 6864"/>
                  <a:gd name="T57" fmla="*/ 0 h 5470"/>
                  <a:gd name="T58" fmla="*/ 0 w 6864"/>
                  <a:gd name="T59" fmla="*/ 0 h 5470"/>
                  <a:gd name="T60" fmla="*/ 0 w 6864"/>
                  <a:gd name="T61" fmla="*/ 0 h 5470"/>
                  <a:gd name="T62" fmla="*/ 0 w 6864"/>
                  <a:gd name="T63" fmla="*/ 0 h 5470"/>
                  <a:gd name="T64" fmla="*/ 0 w 6864"/>
                  <a:gd name="T65" fmla="*/ 0 h 5470"/>
                  <a:gd name="T66" fmla="*/ 0 w 6864"/>
                  <a:gd name="T67" fmla="*/ 0 h 5470"/>
                  <a:gd name="T68" fmla="*/ 0 w 6864"/>
                  <a:gd name="T69" fmla="*/ 0 h 5470"/>
                  <a:gd name="T70" fmla="*/ 0 w 6864"/>
                  <a:gd name="T71" fmla="*/ 0 h 5470"/>
                  <a:gd name="T72" fmla="*/ 0 w 6864"/>
                  <a:gd name="T73" fmla="*/ 0 h 5470"/>
                  <a:gd name="T74" fmla="*/ 0 w 6864"/>
                  <a:gd name="T75" fmla="*/ 0 h 5470"/>
                  <a:gd name="T76" fmla="*/ 0 w 6864"/>
                  <a:gd name="T77" fmla="*/ 0 h 5470"/>
                  <a:gd name="T78" fmla="*/ 0 w 6864"/>
                  <a:gd name="T79" fmla="*/ 0 h 5470"/>
                  <a:gd name="T80" fmla="*/ 0 w 6864"/>
                  <a:gd name="T81" fmla="*/ 0 h 5470"/>
                  <a:gd name="T82" fmla="*/ 0 w 6864"/>
                  <a:gd name="T83" fmla="*/ 0 h 5470"/>
                  <a:gd name="T84" fmla="*/ 0 w 6864"/>
                  <a:gd name="T85" fmla="*/ 0 h 5470"/>
                  <a:gd name="T86" fmla="*/ 0 w 6864"/>
                  <a:gd name="T87" fmla="*/ 0 h 5470"/>
                  <a:gd name="T88" fmla="*/ 0 w 6864"/>
                  <a:gd name="T89" fmla="*/ 0 h 5470"/>
                  <a:gd name="T90" fmla="*/ 0 w 6864"/>
                  <a:gd name="T91" fmla="*/ 0 h 5470"/>
                  <a:gd name="T92" fmla="*/ 0 w 6864"/>
                  <a:gd name="T93" fmla="*/ 0 h 5470"/>
                  <a:gd name="T94" fmla="*/ 0 w 6864"/>
                  <a:gd name="T95" fmla="*/ 0 h 54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64"/>
                  <a:gd name="T145" fmla="*/ 0 h 5470"/>
                  <a:gd name="T146" fmla="*/ 6864 w 6864"/>
                  <a:gd name="T147" fmla="*/ 5470 h 54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64" h="5470">
                    <a:moveTo>
                      <a:pt x="0" y="646"/>
                    </a:moveTo>
                    <a:lnTo>
                      <a:pt x="0" y="588"/>
                    </a:lnTo>
                    <a:lnTo>
                      <a:pt x="2" y="526"/>
                    </a:lnTo>
                    <a:lnTo>
                      <a:pt x="5" y="495"/>
                    </a:lnTo>
                    <a:lnTo>
                      <a:pt x="8" y="464"/>
                    </a:lnTo>
                    <a:lnTo>
                      <a:pt x="12" y="431"/>
                    </a:lnTo>
                    <a:lnTo>
                      <a:pt x="19" y="399"/>
                    </a:lnTo>
                    <a:lnTo>
                      <a:pt x="27" y="367"/>
                    </a:lnTo>
                    <a:lnTo>
                      <a:pt x="37" y="336"/>
                    </a:lnTo>
                    <a:lnTo>
                      <a:pt x="43" y="319"/>
                    </a:lnTo>
                    <a:lnTo>
                      <a:pt x="49" y="304"/>
                    </a:lnTo>
                    <a:lnTo>
                      <a:pt x="56" y="288"/>
                    </a:lnTo>
                    <a:lnTo>
                      <a:pt x="63" y="272"/>
                    </a:lnTo>
                    <a:lnTo>
                      <a:pt x="72" y="257"/>
                    </a:lnTo>
                    <a:lnTo>
                      <a:pt x="81" y="241"/>
                    </a:lnTo>
                    <a:lnTo>
                      <a:pt x="91" y="226"/>
                    </a:lnTo>
                    <a:lnTo>
                      <a:pt x="101" y="210"/>
                    </a:lnTo>
                    <a:lnTo>
                      <a:pt x="112" y="196"/>
                    </a:lnTo>
                    <a:lnTo>
                      <a:pt x="125" y="181"/>
                    </a:lnTo>
                    <a:lnTo>
                      <a:pt x="138" y="166"/>
                    </a:lnTo>
                    <a:lnTo>
                      <a:pt x="151" y="152"/>
                    </a:lnTo>
                    <a:lnTo>
                      <a:pt x="165" y="139"/>
                    </a:lnTo>
                    <a:lnTo>
                      <a:pt x="180" y="125"/>
                    </a:lnTo>
                    <a:lnTo>
                      <a:pt x="195" y="113"/>
                    </a:lnTo>
                    <a:lnTo>
                      <a:pt x="209" y="102"/>
                    </a:lnTo>
                    <a:lnTo>
                      <a:pt x="225" y="92"/>
                    </a:lnTo>
                    <a:lnTo>
                      <a:pt x="240" y="82"/>
                    </a:lnTo>
                    <a:lnTo>
                      <a:pt x="255" y="73"/>
                    </a:lnTo>
                    <a:lnTo>
                      <a:pt x="271" y="65"/>
                    </a:lnTo>
                    <a:lnTo>
                      <a:pt x="286" y="57"/>
                    </a:lnTo>
                    <a:lnTo>
                      <a:pt x="301" y="49"/>
                    </a:lnTo>
                    <a:lnTo>
                      <a:pt x="318" y="43"/>
                    </a:lnTo>
                    <a:lnTo>
                      <a:pt x="333" y="37"/>
                    </a:lnTo>
                    <a:lnTo>
                      <a:pt x="365" y="27"/>
                    </a:lnTo>
                    <a:lnTo>
                      <a:pt x="397" y="20"/>
                    </a:lnTo>
                    <a:lnTo>
                      <a:pt x="429" y="14"/>
                    </a:lnTo>
                    <a:lnTo>
                      <a:pt x="460" y="8"/>
                    </a:lnTo>
                    <a:lnTo>
                      <a:pt x="492" y="5"/>
                    </a:lnTo>
                    <a:lnTo>
                      <a:pt x="524" y="2"/>
                    </a:lnTo>
                    <a:lnTo>
                      <a:pt x="584" y="0"/>
                    </a:lnTo>
                    <a:lnTo>
                      <a:pt x="642" y="0"/>
                    </a:lnTo>
                    <a:lnTo>
                      <a:pt x="4443" y="0"/>
                    </a:lnTo>
                    <a:lnTo>
                      <a:pt x="4534" y="0"/>
                    </a:lnTo>
                    <a:lnTo>
                      <a:pt x="4622" y="0"/>
                    </a:lnTo>
                    <a:lnTo>
                      <a:pt x="4707" y="1"/>
                    </a:lnTo>
                    <a:lnTo>
                      <a:pt x="4788" y="2"/>
                    </a:lnTo>
                    <a:lnTo>
                      <a:pt x="4868" y="5"/>
                    </a:lnTo>
                    <a:lnTo>
                      <a:pt x="4944" y="8"/>
                    </a:lnTo>
                    <a:lnTo>
                      <a:pt x="5019" y="14"/>
                    </a:lnTo>
                    <a:lnTo>
                      <a:pt x="5090" y="20"/>
                    </a:lnTo>
                    <a:lnTo>
                      <a:pt x="5126" y="23"/>
                    </a:lnTo>
                    <a:lnTo>
                      <a:pt x="5161" y="27"/>
                    </a:lnTo>
                    <a:lnTo>
                      <a:pt x="5195" y="32"/>
                    </a:lnTo>
                    <a:lnTo>
                      <a:pt x="5228" y="37"/>
                    </a:lnTo>
                    <a:lnTo>
                      <a:pt x="5261" y="43"/>
                    </a:lnTo>
                    <a:lnTo>
                      <a:pt x="5294" y="49"/>
                    </a:lnTo>
                    <a:lnTo>
                      <a:pt x="5326" y="57"/>
                    </a:lnTo>
                    <a:lnTo>
                      <a:pt x="5358" y="65"/>
                    </a:lnTo>
                    <a:lnTo>
                      <a:pt x="5390" y="73"/>
                    </a:lnTo>
                    <a:lnTo>
                      <a:pt x="5420" y="82"/>
                    </a:lnTo>
                    <a:lnTo>
                      <a:pt x="5451" y="92"/>
                    </a:lnTo>
                    <a:lnTo>
                      <a:pt x="5480" y="102"/>
                    </a:lnTo>
                    <a:lnTo>
                      <a:pt x="5510" y="113"/>
                    </a:lnTo>
                    <a:lnTo>
                      <a:pt x="5540" y="125"/>
                    </a:lnTo>
                    <a:lnTo>
                      <a:pt x="5568" y="139"/>
                    </a:lnTo>
                    <a:lnTo>
                      <a:pt x="5597" y="152"/>
                    </a:lnTo>
                    <a:lnTo>
                      <a:pt x="5624" y="167"/>
                    </a:lnTo>
                    <a:lnTo>
                      <a:pt x="5653" y="183"/>
                    </a:lnTo>
                    <a:lnTo>
                      <a:pt x="5679" y="199"/>
                    </a:lnTo>
                    <a:lnTo>
                      <a:pt x="5707" y="216"/>
                    </a:lnTo>
                    <a:lnTo>
                      <a:pt x="5733" y="234"/>
                    </a:lnTo>
                    <a:lnTo>
                      <a:pt x="5759" y="253"/>
                    </a:lnTo>
                    <a:lnTo>
                      <a:pt x="5785" y="272"/>
                    </a:lnTo>
                    <a:lnTo>
                      <a:pt x="5810" y="293"/>
                    </a:lnTo>
                    <a:lnTo>
                      <a:pt x="5836" y="313"/>
                    </a:lnTo>
                    <a:lnTo>
                      <a:pt x="5860" y="335"/>
                    </a:lnTo>
                    <a:lnTo>
                      <a:pt x="5885" y="357"/>
                    </a:lnTo>
                    <a:lnTo>
                      <a:pt x="5909" y="380"/>
                    </a:lnTo>
                    <a:lnTo>
                      <a:pt x="5933" y="402"/>
                    </a:lnTo>
                    <a:lnTo>
                      <a:pt x="5956" y="427"/>
                    </a:lnTo>
                    <a:lnTo>
                      <a:pt x="5980" y="450"/>
                    </a:lnTo>
                    <a:lnTo>
                      <a:pt x="6003" y="475"/>
                    </a:lnTo>
                    <a:lnTo>
                      <a:pt x="6048" y="526"/>
                    </a:lnTo>
                    <a:lnTo>
                      <a:pt x="6093" y="579"/>
                    </a:lnTo>
                    <a:lnTo>
                      <a:pt x="6138" y="632"/>
                    </a:lnTo>
                    <a:lnTo>
                      <a:pt x="6181" y="686"/>
                    </a:lnTo>
                    <a:lnTo>
                      <a:pt x="6225" y="742"/>
                    </a:lnTo>
                    <a:lnTo>
                      <a:pt x="6268" y="798"/>
                    </a:lnTo>
                    <a:lnTo>
                      <a:pt x="6309" y="855"/>
                    </a:lnTo>
                    <a:lnTo>
                      <a:pt x="6352" y="912"/>
                    </a:lnTo>
                    <a:lnTo>
                      <a:pt x="6579" y="1215"/>
                    </a:lnTo>
                    <a:lnTo>
                      <a:pt x="6638" y="1294"/>
                    </a:lnTo>
                    <a:lnTo>
                      <a:pt x="6692" y="1370"/>
                    </a:lnTo>
                    <a:lnTo>
                      <a:pt x="6717" y="1406"/>
                    </a:lnTo>
                    <a:lnTo>
                      <a:pt x="6740" y="1443"/>
                    </a:lnTo>
                    <a:lnTo>
                      <a:pt x="6762" y="1479"/>
                    </a:lnTo>
                    <a:lnTo>
                      <a:pt x="6782" y="1515"/>
                    </a:lnTo>
                    <a:lnTo>
                      <a:pt x="6800" y="1552"/>
                    </a:lnTo>
                    <a:lnTo>
                      <a:pt x="6816" y="1589"/>
                    </a:lnTo>
                    <a:lnTo>
                      <a:pt x="6824" y="1607"/>
                    </a:lnTo>
                    <a:lnTo>
                      <a:pt x="6830" y="1626"/>
                    </a:lnTo>
                    <a:lnTo>
                      <a:pt x="6836" y="1644"/>
                    </a:lnTo>
                    <a:lnTo>
                      <a:pt x="6842" y="1663"/>
                    </a:lnTo>
                    <a:lnTo>
                      <a:pt x="6846" y="1682"/>
                    </a:lnTo>
                    <a:lnTo>
                      <a:pt x="6852" y="1701"/>
                    </a:lnTo>
                    <a:lnTo>
                      <a:pt x="6855" y="1721"/>
                    </a:lnTo>
                    <a:lnTo>
                      <a:pt x="6858" y="1741"/>
                    </a:lnTo>
                    <a:lnTo>
                      <a:pt x="6861" y="1761"/>
                    </a:lnTo>
                    <a:lnTo>
                      <a:pt x="6862" y="1781"/>
                    </a:lnTo>
                    <a:lnTo>
                      <a:pt x="6863" y="1803"/>
                    </a:lnTo>
                    <a:lnTo>
                      <a:pt x="6864" y="1824"/>
                    </a:lnTo>
                    <a:lnTo>
                      <a:pt x="6863" y="1845"/>
                    </a:lnTo>
                    <a:lnTo>
                      <a:pt x="6862" y="1866"/>
                    </a:lnTo>
                    <a:lnTo>
                      <a:pt x="6860" y="1886"/>
                    </a:lnTo>
                    <a:lnTo>
                      <a:pt x="6858" y="1907"/>
                    </a:lnTo>
                    <a:lnTo>
                      <a:pt x="6855" y="1927"/>
                    </a:lnTo>
                    <a:lnTo>
                      <a:pt x="6850" y="1947"/>
                    </a:lnTo>
                    <a:lnTo>
                      <a:pt x="6845" y="1966"/>
                    </a:lnTo>
                    <a:lnTo>
                      <a:pt x="6840" y="1986"/>
                    </a:lnTo>
                    <a:lnTo>
                      <a:pt x="6834" y="2005"/>
                    </a:lnTo>
                    <a:lnTo>
                      <a:pt x="6828" y="2024"/>
                    </a:lnTo>
                    <a:lnTo>
                      <a:pt x="6821" y="2043"/>
                    </a:lnTo>
                    <a:lnTo>
                      <a:pt x="6814" y="2062"/>
                    </a:lnTo>
                    <a:lnTo>
                      <a:pt x="6797" y="2099"/>
                    </a:lnTo>
                    <a:lnTo>
                      <a:pt x="6778" y="2136"/>
                    </a:lnTo>
                    <a:lnTo>
                      <a:pt x="6758" y="2173"/>
                    </a:lnTo>
                    <a:lnTo>
                      <a:pt x="6736" y="2209"/>
                    </a:lnTo>
                    <a:lnTo>
                      <a:pt x="6713" y="2246"/>
                    </a:lnTo>
                    <a:lnTo>
                      <a:pt x="6688" y="2283"/>
                    </a:lnTo>
                    <a:lnTo>
                      <a:pt x="6635" y="2356"/>
                    </a:lnTo>
                    <a:lnTo>
                      <a:pt x="6579" y="2432"/>
                    </a:lnTo>
                    <a:lnTo>
                      <a:pt x="5672" y="3647"/>
                    </a:lnTo>
                    <a:lnTo>
                      <a:pt x="3404" y="3647"/>
                    </a:lnTo>
                    <a:lnTo>
                      <a:pt x="4877" y="1672"/>
                    </a:lnTo>
                    <a:lnTo>
                      <a:pt x="4898" y="1643"/>
                    </a:lnTo>
                    <a:lnTo>
                      <a:pt x="4920" y="1613"/>
                    </a:lnTo>
                    <a:lnTo>
                      <a:pt x="4941" y="1583"/>
                    </a:lnTo>
                    <a:lnTo>
                      <a:pt x="4962" y="1551"/>
                    </a:lnTo>
                    <a:lnTo>
                      <a:pt x="4982" y="1519"/>
                    </a:lnTo>
                    <a:lnTo>
                      <a:pt x="5001" y="1486"/>
                    </a:lnTo>
                    <a:lnTo>
                      <a:pt x="5009" y="1469"/>
                    </a:lnTo>
                    <a:lnTo>
                      <a:pt x="5017" y="1452"/>
                    </a:lnTo>
                    <a:lnTo>
                      <a:pt x="5024" y="1435"/>
                    </a:lnTo>
                    <a:lnTo>
                      <a:pt x="5031" y="1417"/>
                    </a:lnTo>
                    <a:lnTo>
                      <a:pt x="5037" y="1400"/>
                    </a:lnTo>
                    <a:lnTo>
                      <a:pt x="5043" y="1383"/>
                    </a:lnTo>
                    <a:lnTo>
                      <a:pt x="5049" y="1365"/>
                    </a:lnTo>
                    <a:lnTo>
                      <a:pt x="5053" y="1347"/>
                    </a:lnTo>
                    <a:lnTo>
                      <a:pt x="5056" y="1329"/>
                    </a:lnTo>
                    <a:lnTo>
                      <a:pt x="5059" y="1311"/>
                    </a:lnTo>
                    <a:lnTo>
                      <a:pt x="5061" y="1292"/>
                    </a:lnTo>
                    <a:lnTo>
                      <a:pt x="5061" y="1274"/>
                    </a:lnTo>
                    <a:lnTo>
                      <a:pt x="5061" y="1255"/>
                    </a:lnTo>
                    <a:lnTo>
                      <a:pt x="5060" y="1236"/>
                    </a:lnTo>
                    <a:lnTo>
                      <a:pt x="5058" y="1217"/>
                    </a:lnTo>
                    <a:lnTo>
                      <a:pt x="5055" y="1198"/>
                    </a:lnTo>
                    <a:lnTo>
                      <a:pt x="5050" y="1180"/>
                    </a:lnTo>
                    <a:lnTo>
                      <a:pt x="5044" y="1160"/>
                    </a:lnTo>
                    <a:lnTo>
                      <a:pt x="5037" y="1141"/>
                    </a:lnTo>
                    <a:lnTo>
                      <a:pt x="5029" y="1121"/>
                    </a:lnTo>
                    <a:lnTo>
                      <a:pt x="5020" y="1102"/>
                    </a:lnTo>
                    <a:lnTo>
                      <a:pt x="5010" y="1084"/>
                    </a:lnTo>
                    <a:lnTo>
                      <a:pt x="4999" y="1068"/>
                    </a:lnTo>
                    <a:lnTo>
                      <a:pt x="4987" y="1052"/>
                    </a:lnTo>
                    <a:lnTo>
                      <a:pt x="4974" y="1037"/>
                    </a:lnTo>
                    <a:lnTo>
                      <a:pt x="4962" y="1024"/>
                    </a:lnTo>
                    <a:lnTo>
                      <a:pt x="4947" y="1011"/>
                    </a:lnTo>
                    <a:lnTo>
                      <a:pt x="4933" y="1000"/>
                    </a:lnTo>
                    <a:lnTo>
                      <a:pt x="4918" y="990"/>
                    </a:lnTo>
                    <a:lnTo>
                      <a:pt x="4903" y="980"/>
                    </a:lnTo>
                    <a:lnTo>
                      <a:pt x="4886" y="971"/>
                    </a:lnTo>
                    <a:lnTo>
                      <a:pt x="4870" y="963"/>
                    </a:lnTo>
                    <a:lnTo>
                      <a:pt x="4853" y="956"/>
                    </a:lnTo>
                    <a:lnTo>
                      <a:pt x="4835" y="949"/>
                    </a:lnTo>
                    <a:lnTo>
                      <a:pt x="4818" y="944"/>
                    </a:lnTo>
                    <a:lnTo>
                      <a:pt x="4800" y="938"/>
                    </a:lnTo>
                    <a:lnTo>
                      <a:pt x="4782" y="933"/>
                    </a:lnTo>
                    <a:lnTo>
                      <a:pt x="4763" y="929"/>
                    </a:lnTo>
                    <a:lnTo>
                      <a:pt x="4744" y="926"/>
                    </a:lnTo>
                    <a:lnTo>
                      <a:pt x="4726" y="923"/>
                    </a:lnTo>
                    <a:lnTo>
                      <a:pt x="4687" y="918"/>
                    </a:lnTo>
                    <a:lnTo>
                      <a:pt x="4649" y="915"/>
                    </a:lnTo>
                    <a:lnTo>
                      <a:pt x="4611" y="913"/>
                    </a:lnTo>
                    <a:lnTo>
                      <a:pt x="4573" y="912"/>
                    </a:lnTo>
                    <a:lnTo>
                      <a:pt x="4536" y="912"/>
                    </a:lnTo>
                    <a:lnTo>
                      <a:pt x="4500" y="912"/>
                    </a:lnTo>
                    <a:lnTo>
                      <a:pt x="2723" y="912"/>
                    </a:lnTo>
                    <a:lnTo>
                      <a:pt x="2723" y="5470"/>
                    </a:lnTo>
                    <a:lnTo>
                      <a:pt x="908" y="5470"/>
                    </a:lnTo>
                    <a:lnTo>
                      <a:pt x="908" y="912"/>
                    </a:lnTo>
                    <a:lnTo>
                      <a:pt x="0" y="912"/>
                    </a:lnTo>
                    <a:lnTo>
                      <a:pt x="0" y="646"/>
                    </a:lnTo>
                    <a:close/>
                  </a:path>
                </a:pathLst>
              </a:custGeom>
              <a:solidFill>
                <a:srgbClr val="CD202C"/>
              </a:solidFill>
              <a:ln w="9525">
                <a:noFill/>
                <a:round/>
                <a:headEnd/>
                <a:tailEnd/>
              </a:ln>
            </p:spPr>
            <p:txBody>
              <a:bodyPr/>
              <a:lstStyle/>
              <a:p>
                <a:pPr defTabSz="457167"/>
                <a:endParaRPr lang="ru-RU" smtClean="0">
                  <a:solidFill>
                    <a:prstClr val="black"/>
                  </a:solidFill>
                  <a:ea typeface="ＭＳ Ｐゴシック"/>
                </a:endParaRPr>
              </a:p>
            </p:txBody>
          </p:sp>
        </p:grpSp>
      </p:grpSp>
      <p:sp>
        <p:nvSpPr>
          <p:cNvPr id="33796" name="Freeform 11"/>
          <p:cNvSpPr>
            <a:spLocks noChangeAspect="1"/>
          </p:cNvSpPr>
          <p:nvPr/>
        </p:nvSpPr>
        <p:spPr bwMode="auto">
          <a:xfrm>
            <a:off x="0" y="2817813"/>
            <a:ext cx="6661150" cy="727075"/>
          </a:xfrm>
          <a:custGeom>
            <a:avLst/>
            <a:gdLst>
              <a:gd name="T0" fmla="*/ 0 w 5675"/>
              <a:gd name="T1" fmla="*/ 2147483647 h 694"/>
              <a:gd name="T2" fmla="*/ 2147483647 w 5675"/>
              <a:gd name="T3" fmla="*/ 2147483647 h 694"/>
              <a:gd name="T4" fmla="*/ 2147483647 w 5675"/>
              <a:gd name="T5" fmla="*/ 2147483647 h 694"/>
              <a:gd name="T6" fmla="*/ 2147483647 w 5675"/>
              <a:gd name="T7" fmla="*/ 2147483647 h 694"/>
              <a:gd name="T8" fmla="*/ 2147483647 w 5675"/>
              <a:gd name="T9" fmla="*/ 1151370526 h 694"/>
              <a:gd name="T10" fmla="*/ 2147483647 w 5675"/>
              <a:gd name="T11" fmla="*/ 1151370526 h 694"/>
              <a:gd name="T12" fmla="*/ 2147483647 w 5675"/>
              <a:gd name="T13" fmla="*/ 1151370526 h 694"/>
              <a:gd name="T14" fmla="*/ 2147483647 w 5675"/>
              <a:gd name="T15" fmla="*/ 1151370526 h 694"/>
              <a:gd name="T16" fmla="*/ 2147483647 w 5675"/>
              <a:gd name="T17" fmla="*/ 2147483647 h 694"/>
              <a:gd name="T18" fmla="*/ 2147483647 w 5675"/>
              <a:gd name="T19" fmla="*/ 2147483647 h 694"/>
              <a:gd name="T20" fmla="*/ 2147483647 w 5675"/>
              <a:gd name="T21" fmla="*/ 2147483647 h 694"/>
              <a:gd name="T22" fmla="*/ 0 w 5675"/>
              <a:gd name="T23" fmla="*/ 2147483647 h 694"/>
              <a:gd name="T24" fmla="*/ 0 w 5675"/>
              <a:gd name="T25" fmla="*/ 2147483647 h 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75"/>
              <a:gd name="T40" fmla="*/ 0 h 694"/>
              <a:gd name="T41" fmla="*/ 5675 w 5675"/>
              <a:gd name="T42" fmla="*/ 694 h 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75" h="694">
                <a:moveTo>
                  <a:pt x="0" y="693"/>
                </a:moveTo>
                <a:lnTo>
                  <a:pt x="3767" y="694"/>
                </a:lnTo>
                <a:cubicBezTo>
                  <a:pt x="3919" y="694"/>
                  <a:pt x="3959" y="687"/>
                  <a:pt x="4061" y="603"/>
                </a:cubicBezTo>
                <a:lnTo>
                  <a:pt x="4378" y="190"/>
                </a:lnTo>
                <a:cubicBezTo>
                  <a:pt x="4477" y="99"/>
                  <a:pt x="4429" y="61"/>
                  <a:pt x="4654" y="57"/>
                </a:cubicBezTo>
                <a:cubicBezTo>
                  <a:pt x="4879" y="53"/>
                  <a:pt x="5505" y="65"/>
                  <a:pt x="5675" y="58"/>
                </a:cubicBezTo>
                <a:lnTo>
                  <a:pt x="5675" y="13"/>
                </a:lnTo>
                <a:lnTo>
                  <a:pt x="835" y="13"/>
                </a:lnTo>
                <a:cubicBezTo>
                  <a:pt x="716" y="18"/>
                  <a:pt x="670" y="0"/>
                  <a:pt x="577" y="94"/>
                </a:cubicBezTo>
                <a:lnTo>
                  <a:pt x="233" y="555"/>
                </a:lnTo>
                <a:cubicBezTo>
                  <a:pt x="148" y="646"/>
                  <a:pt x="106" y="627"/>
                  <a:pt x="67" y="641"/>
                </a:cubicBezTo>
                <a:lnTo>
                  <a:pt x="0" y="641"/>
                </a:lnTo>
                <a:lnTo>
                  <a:pt x="0" y="693"/>
                </a:lnTo>
                <a:close/>
              </a:path>
            </a:pathLst>
          </a:custGeom>
          <a:solidFill>
            <a:srgbClr val="E21A1A"/>
          </a:solidFill>
          <a:ln w="9525">
            <a:noFill/>
            <a:round/>
            <a:headEnd/>
            <a:tailEnd/>
          </a:ln>
        </p:spPr>
        <p:txBody>
          <a:bodyPr/>
          <a:lstStyle/>
          <a:p>
            <a:pPr defTabSz="457167"/>
            <a:endParaRPr lang="ru-RU" dirty="0" smtClean="0">
              <a:solidFill>
                <a:prstClr val="black"/>
              </a:solidFill>
              <a:ea typeface="ＭＳ Ｐゴシック"/>
            </a:endParaRPr>
          </a:p>
        </p:txBody>
      </p:sp>
      <p:sp>
        <p:nvSpPr>
          <p:cNvPr id="33797" name="Freeform 12"/>
          <p:cNvSpPr>
            <a:spLocks noChangeAspect="1"/>
          </p:cNvSpPr>
          <p:nvPr/>
        </p:nvSpPr>
        <p:spPr bwMode="auto">
          <a:xfrm>
            <a:off x="2478088" y="2817813"/>
            <a:ext cx="6661150" cy="725487"/>
          </a:xfrm>
          <a:custGeom>
            <a:avLst/>
            <a:gdLst>
              <a:gd name="T0" fmla="*/ 0 w 5675"/>
              <a:gd name="T1" fmla="*/ 2147483647 h 694"/>
              <a:gd name="T2" fmla="*/ 2147483647 w 5675"/>
              <a:gd name="T3" fmla="*/ 2147483647 h 694"/>
              <a:gd name="T4" fmla="*/ 2147483647 w 5675"/>
              <a:gd name="T5" fmla="*/ 2147483647 h 694"/>
              <a:gd name="T6" fmla="*/ 2147483647 w 5675"/>
              <a:gd name="T7" fmla="*/ 2147483647 h 694"/>
              <a:gd name="T8" fmla="*/ 2147483647 w 5675"/>
              <a:gd name="T9" fmla="*/ 1143067611 h 694"/>
              <a:gd name="T10" fmla="*/ 2147483647 w 5675"/>
              <a:gd name="T11" fmla="*/ 1143067611 h 694"/>
              <a:gd name="T12" fmla="*/ 2147483647 w 5675"/>
              <a:gd name="T13" fmla="*/ 1143067611 h 694"/>
              <a:gd name="T14" fmla="*/ 2147483647 w 5675"/>
              <a:gd name="T15" fmla="*/ 1143067611 h 694"/>
              <a:gd name="T16" fmla="*/ 2147483647 w 5675"/>
              <a:gd name="T17" fmla="*/ 2147483647 h 694"/>
              <a:gd name="T18" fmla="*/ 2147483647 w 5675"/>
              <a:gd name="T19" fmla="*/ 2147483647 h 694"/>
              <a:gd name="T20" fmla="*/ 2147483647 w 5675"/>
              <a:gd name="T21" fmla="*/ 2147483647 h 694"/>
              <a:gd name="T22" fmla="*/ 0 w 5675"/>
              <a:gd name="T23" fmla="*/ 2147483647 h 694"/>
              <a:gd name="T24" fmla="*/ 0 w 5675"/>
              <a:gd name="T25" fmla="*/ 2147483647 h 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75"/>
              <a:gd name="T40" fmla="*/ 0 h 694"/>
              <a:gd name="T41" fmla="*/ 5675 w 5675"/>
              <a:gd name="T42" fmla="*/ 694 h 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75" h="694">
                <a:moveTo>
                  <a:pt x="0" y="693"/>
                </a:moveTo>
                <a:lnTo>
                  <a:pt x="3767" y="694"/>
                </a:lnTo>
                <a:cubicBezTo>
                  <a:pt x="3919" y="694"/>
                  <a:pt x="3959" y="687"/>
                  <a:pt x="4061" y="603"/>
                </a:cubicBezTo>
                <a:lnTo>
                  <a:pt x="4378" y="190"/>
                </a:lnTo>
                <a:cubicBezTo>
                  <a:pt x="4477" y="99"/>
                  <a:pt x="4429" y="61"/>
                  <a:pt x="4654" y="57"/>
                </a:cubicBezTo>
                <a:cubicBezTo>
                  <a:pt x="4879" y="53"/>
                  <a:pt x="5505" y="65"/>
                  <a:pt x="5675" y="58"/>
                </a:cubicBezTo>
                <a:lnTo>
                  <a:pt x="5675" y="13"/>
                </a:lnTo>
                <a:lnTo>
                  <a:pt x="835" y="13"/>
                </a:lnTo>
                <a:cubicBezTo>
                  <a:pt x="716" y="18"/>
                  <a:pt x="670" y="0"/>
                  <a:pt x="577" y="94"/>
                </a:cubicBezTo>
                <a:lnTo>
                  <a:pt x="233" y="555"/>
                </a:lnTo>
                <a:cubicBezTo>
                  <a:pt x="148" y="646"/>
                  <a:pt x="106" y="627"/>
                  <a:pt x="67" y="641"/>
                </a:cubicBezTo>
                <a:lnTo>
                  <a:pt x="0" y="641"/>
                </a:lnTo>
                <a:lnTo>
                  <a:pt x="0" y="693"/>
                </a:lnTo>
                <a:close/>
              </a:path>
            </a:pathLst>
          </a:custGeom>
          <a:solidFill>
            <a:srgbClr val="E21A1A"/>
          </a:solidFill>
          <a:ln w="9525">
            <a:noFill/>
            <a:round/>
            <a:headEnd/>
            <a:tailEnd/>
          </a:ln>
        </p:spPr>
        <p:txBody>
          <a:bodyPr/>
          <a:lstStyle/>
          <a:p>
            <a:pPr defTabSz="457167"/>
            <a:endParaRPr lang="ru-RU" dirty="0" smtClean="0">
              <a:solidFill>
                <a:prstClr val="black"/>
              </a:solidFill>
              <a:ea typeface="ＭＳ Ｐゴシック"/>
            </a:endParaRPr>
          </a:p>
        </p:txBody>
      </p:sp>
      <p:sp>
        <p:nvSpPr>
          <p:cNvPr id="12" name="TextBox 57"/>
          <p:cNvSpPr txBox="1">
            <a:spLocks noChangeArrowheads="1"/>
          </p:cNvSpPr>
          <p:nvPr/>
        </p:nvSpPr>
        <p:spPr bwMode="auto">
          <a:xfrm>
            <a:off x="769674" y="2855562"/>
            <a:ext cx="6840000" cy="707886"/>
          </a:xfrm>
          <a:prstGeom prst="rect">
            <a:avLst/>
          </a:prstGeom>
          <a:noFill/>
          <a:ln w="9525">
            <a:noFill/>
            <a:miter lim="800000"/>
            <a:headEnd/>
            <a:tailEnd/>
          </a:ln>
        </p:spPr>
        <p:txBody>
          <a:bodyPr wrap="square">
            <a:spAutoFit/>
          </a:bodyPr>
          <a:lstStyle/>
          <a:p>
            <a:r>
              <a:rPr lang="ru-RU" sz="2000" b="1" dirty="0" smtClean="0">
                <a:solidFill>
                  <a:srgbClr val="FFFFFF"/>
                </a:solidFill>
                <a:latin typeface="Verdana"/>
              </a:rPr>
              <a:t>Уходы вагонов </a:t>
            </a:r>
          </a:p>
          <a:p>
            <a:r>
              <a:rPr lang="ru-RU" sz="2000" b="1" dirty="0" smtClean="0">
                <a:solidFill>
                  <a:srgbClr val="FFFFFF"/>
                </a:solidFill>
                <a:latin typeface="Verdana"/>
              </a:rPr>
              <a:t>1998 – 2019 г.</a:t>
            </a:r>
            <a:endParaRPr lang="ru-RU" sz="2000" b="1" dirty="0" smtClean="0">
              <a:solidFill>
                <a:srgbClr val="FFFFFF"/>
              </a:solidFill>
              <a:latin typeface="Verdana"/>
              <a:ea typeface="ＭＳ Ｐゴシック"/>
            </a:endParaRPr>
          </a:p>
        </p:txBody>
      </p:sp>
      <p:sp>
        <p:nvSpPr>
          <p:cNvPr id="13" name="TextBox 3"/>
          <p:cNvSpPr txBox="1">
            <a:spLocks noChangeArrowheads="1"/>
          </p:cNvSpPr>
          <p:nvPr/>
        </p:nvSpPr>
        <p:spPr bwMode="auto">
          <a:xfrm>
            <a:off x="341808" y="3761107"/>
            <a:ext cx="8531530" cy="830997"/>
          </a:xfrm>
          <a:prstGeom prst="rect">
            <a:avLst/>
          </a:prstGeom>
          <a:noFill/>
          <a:ln w="9525">
            <a:noFill/>
            <a:miter lim="800000"/>
            <a:headEnd/>
            <a:tailEnd/>
          </a:ln>
        </p:spPr>
        <p:txBody>
          <a:bodyPr wrap="square">
            <a:spAutoFit/>
          </a:bodyPr>
          <a:lstStyle/>
          <a:p>
            <a:r>
              <a:rPr lang="ru-RU" sz="2000" i="1" dirty="0" smtClean="0">
                <a:solidFill>
                  <a:srgbClr val="000000"/>
                </a:solidFill>
              </a:rPr>
              <a:t>Презентационный </a:t>
            </a:r>
            <a:r>
              <a:rPr lang="ru-RU" sz="2000" i="1" dirty="0" smtClean="0">
                <a:solidFill>
                  <a:srgbClr val="000000"/>
                </a:solidFill>
              </a:rPr>
              <a:t>материал для проведения рабочих собраний</a:t>
            </a:r>
            <a:endParaRPr lang="ru-RU" sz="2000" i="1" dirty="0" smtClean="0">
              <a:solidFill>
                <a:srgbClr val="000000"/>
              </a:solidFill>
              <a:ea typeface="ＭＳ Ｐゴシック"/>
            </a:endParaRPr>
          </a:p>
          <a:p>
            <a:pPr>
              <a:defRPr/>
            </a:pPr>
            <a:endParaRPr lang="ru-RU" sz="1400" b="1" dirty="0" smtClean="0">
              <a:solidFill>
                <a:srgbClr val="000000"/>
              </a:solidFill>
              <a:ea typeface="ＭＳ Ｐゴシック" pitchFamily="34" charset="-128"/>
            </a:endParaRPr>
          </a:p>
          <a:p>
            <a:pPr>
              <a:defRPr/>
            </a:pPr>
            <a:endParaRPr lang="ru-RU" sz="1400" dirty="0" smtClean="0">
              <a:solidFill>
                <a:prstClr val="black"/>
              </a:solidFill>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solidFill>
                  <a:srgbClr val="000000"/>
                </a:solidFill>
                <a:latin typeface="Verdana" pitchFamily="34" charset="0"/>
                <a:cs typeface="Arial" charset="0"/>
              </a:rPr>
              <a:t>Динамика, допущенных случаев ухода вагонов </a:t>
            </a:r>
            <a:br>
              <a:rPr lang="ru-RU" sz="2000" dirty="0" smtClean="0">
                <a:solidFill>
                  <a:srgbClr val="000000"/>
                </a:solidFill>
                <a:latin typeface="Verdana" pitchFamily="34" charset="0"/>
                <a:cs typeface="Arial" charset="0"/>
              </a:rPr>
            </a:br>
            <a:r>
              <a:rPr lang="ru-RU" sz="2000" dirty="0" smtClean="0">
                <a:solidFill>
                  <a:srgbClr val="000000"/>
                </a:solidFill>
                <a:latin typeface="Verdana" pitchFamily="34" charset="0"/>
                <a:cs typeface="Arial" charset="0"/>
              </a:rPr>
              <a:t>(в том числе аварий) в хозяйстве перевозок 1998-2019 г.</a:t>
            </a:r>
            <a:endParaRPr lang="ru-RU" sz="2000" dirty="0">
              <a:solidFill>
                <a:srgbClr val="000000"/>
              </a:solidFill>
              <a:latin typeface="Verdana" pitchFamily="34" charset="0"/>
              <a:cs typeface="Arial" charset="0"/>
            </a:endParaRPr>
          </a:p>
        </p:txBody>
      </p:sp>
      <p:graphicFrame>
        <p:nvGraphicFramePr>
          <p:cNvPr id="5" name="Chart 2"/>
          <p:cNvGraphicFramePr>
            <a:graphicFrameLocks/>
          </p:cNvGraphicFramePr>
          <p:nvPr/>
        </p:nvGraphicFramePr>
        <p:xfrm>
          <a:off x="0" y="902523"/>
          <a:ext cx="9144000" cy="38951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solidFill>
                  <a:srgbClr val="000000"/>
                </a:solidFill>
                <a:latin typeface="Verdana" pitchFamily="34" charset="0"/>
                <a:cs typeface="Arial" charset="0"/>
              </a:rPr>
              <a:t>География, допущенных случаев ухода вагонов (аварий) </a:t>
            </a:r>
          </a:p>
          <a:p>
            <a:pPr defTabSz="914400"/>
            <a:r>
              <a:rPr lang="ru-RU" sz="2000" dirty="0" smtClean="0">
                <a:solidFill>
                  <a:srgbClr val="000000"/>
                </a:solidFill>
                <a:latin typeface="Verdana" pitchFamily="34" charset="0"/>
                <a:cs typeface="Arial" charset="0"/>
              </a:rPr>
              <a:t>в хозяйстве перевозок 1998-2019 г.</a:t>
            </a:r>
            <a:endParaRPr lang="ru-RU" sz="2000" dirty="0">
              <a:solidFill>
                <a:srgbClr val="000000"/>
              </a:solidFill>
              <a:latin typeface="Verdana" pitchFamily="34" charset="0"/>
              <a:cs typeface="Arial" charset="0"/>
            </a:endParaRPr>
          </a:p>
        </p:txBody>
      </p:sp>
      <p:grpSp>
        <p:nvGrpSpPr>
          <p:cNvPr id="22" name="Группа 21"/>
          <p:cNvGrpSpPr/>
          <p:nvPr/>
        </p:nvGrpSpPr>
        <p:grpSpPr>
          <a:xfrm>
            <a:off x="76200" y="933449"/>
            <a:ext cx="8870950" cy="3923885"/>
            <a:chOff x="938081" y="752475"/>
            <a:chExt cx="7267839" cy="4085809"/>
          </a:xfrm>
        </p:grpSpPr>
        <p:pic>
          <p:nvPicPr>
            <p:cNvPr id="23" name="Рисунок 22" descr="Серая с дорогами.jpg"/>
            <p:cNvPicPr>
              <a:picLocks noChangeAspect="1"/>
            </p:cNvPicPr>
            <p:nvPr/>
          </p:nvPicPr>
          <p:blipFill>
            <a:blip r:embed="rId3" cstate="print"/>
            <a:stretch>
              <a:fillRect/>
            </a:stretch>
          </p:blipFill>
          <p:spPr>
            <a:xfrm>
              <a:off x="938081" y="752475"/>
              <a:ext cx="7267839" cy="4085809"/>
            </a:xfrm>
            <a:prstGeom prst="rect">
              <a:avLst/>
            </a:prstGeom>
            <a:ln w="6350" cmpd="dbl">
              <a:noFill/>
            </a:ln>
          </p:spPr>
        </p:pic>
        <p:sp>
          <p:nvSpPr>
            <p:cNvPr id="24" name="TextBox 23"/>
            <p:cNvSpPr txBox="1"/>
            <p:nvPr/>
          </p:nvSpPr>
          <p:spPr>
            <a:xfrm>
              <a:off x="1197806" y="2239996"/>
              <a:ext cx="350918" cy="192286"/>
            </a:xfrm>
            <a:prstGeom prst="rect">
              <a:avLst/>
            </a:prstGeom>
            <a:noFill/>
            <a:ln>
              <a:noFill/>
            </a:ln>
          </p:spPr>
          <p:txBody>
            <a:bodyPr wrap="none" rtlCol="0">
              <a:spAutoFit/>
            </a:bodyPr>
            <a:lstStyle/>
            <a:p>
              <a:r>
                <a:rPr lang="ru-RU" sz="600" b="1" dirty="0" smtClean="0">
                  <a:latin typeface="RussianRail G Pro" pitchFamily="34" charset="-52"/>
                </a:rPr>
                <a:t>КЛНГ</a:t>
              </a:r>
              <a:endParaRPr lang="ru-RU" sz="600" b="1" dirty="0">
                <a:latin typeface="RussianRail G Pro" pitchFamily="34" charset="-52"/>
              </a:endParaRPr>
            </a:p>
          </p:txBody>
        </p:sp>
        <p:sp>
          <p:nvSpPr>
            <p:cNvPr id="25" name="TextBox 24"/>
            <p:cNvSpPr txBox="1"/>
            <p:nvPr/>
          </p:nvSpPr>
          <p:spPr>
            <a:xfrm>
              <a:off x="1760881" y="2061878"/>
              <a:ext cx="379811" cy="192286"/>
            </a:xfrm>
            <a:prstGeom prst="rect">
              <a:avLst/>
            </a:prstGeom>
            <a:noFill/>
            <a:ln>
              <a:noFill/>
            </a:ln>
          </p:spPr>
          <p:txBody>
            <a:bodyPr wrap="none" rtlCol="0">
              <a:spAutoFit/>
            </a:bodyPr>
            <a:lstStyle/>
            <a:p>
              <a:r>
                <a:rPr lang="ru-RU" sz="600" b="1" dirty="0" smtClean="0">
                  <a:latin typeface="RussianRail G Pro" pitchFamily="34" charset="-52"/>
                </a:rPr>
                <a:t>МОСК</a:t>
              </a:r>
              <a:endParaRPr lang="ru-RU" sz="600" b="1" dirty="0">
                <a:latin typeface="RussianRail G Pro" pitchFamily="34" charset="-52"/>
              </a:endParaRPr>
            </a:p>
          </p:txBody>
        </p:sp>
        <p:sp>
          <p:nvSpPr>
            <p:cNvPr id="26" name="TextBox 25"/>
            <p:cNvSpPr txBox="1"/>
            <p:nvPr/>
          </p:nvSpPr>
          <p:spPr>
            <a:xfrm>
              <a:off x="1646166" y="2493191"/>
              <a:ext cx="431031" cy="192286"/>
            </a:xfrm>
            <a:prstGeom prst="rect">
              <a:avLst/>
            </a:prstGeom>
            <a:noFill/>
            <a:ln>
              <a:noFill/>
            </a:ln>
          </p:spPr>
          <p:txBody>
            <a:bodyPr wrap="none" rtlCol="0">
              <a:spAutoFit/>
            </a:bodyPr>
            <a:lstStyle/>
            <a:p>
              <a:r>
                <a:rPr lang="ru-RU" sz="600" b="1" dirty="0" smtClean="0">
                  <a:latin typeface="RussianRail G Pro" pitchFamily="34" charset="-52"/>
                </a:rPr>
                <a:t>ЮВОСТ</a:t>
              </a:r>
              <a:endParaRPr lang="ru-RU" sz="600" b="1" dirty="0">
                <a:latin typeface="RussianRail G Pro" pitchFamily="34" charset="-52"/>
              </a:endParaRPr>
            </a:p>
          </p:txBody>
        </p:sp>
        <p:sp>
          <p:nvSpPr>
            <p:cNvPr id="27" name="TextBox 26"/>
            <p:cNvSpPr txBox="1"/>
            <p:nvPr/>
          </p:nvSpPr>
          <p:spPr>
            <a:xfrm>
              <a:off x="1338264" y="2928937"/>
              <a:ext cx="356171" cy="192286"/>
            </a:xfrm>
            <a:prstGeom prst="rect">
              <a:avLst/>
            </a:prstGeom>
            <a:noFill/>
            <a:ln>
              <a:noFill/>
            </a:ln>
          </p:spPr>
          <p:txBody>
            <a:bodyPr wrap="none" rtlCol="0">
              <a:spAutoFit/>
            </a:bodyPr>
            <a:lstStyle/>
            <a:p>
              <a:r>
                <a:rPr lang="ru-RU" sz="600" b="1" dirty="0" smtClean="0">
                  <a:latin typeface="RussianRail G Pro" pitchFamily="34" charset="-52"/>
                </a:rPr>
                <a:t>СКАВ</a:t>
              </a:r>
              <a:endParaRPr lang="ru-RU" sz="600" b="1" dirty="0">
                <a:latin typeface="RussianRail G Pro" pitchFamily="34" charset="-52"/>
              </a:endParaRPr>
            </a:p>
          </p:txBody>
        </p:sp>
        <p:sp>
          <p:nvSpPr>
            <p:cNvPr id="28" name="TextBox 27"/>
            <p:cNvSpPr txBox="1"/>
            <p:nvPr/>
          </p:nvSpPr>
          <p:spPr>
            <a:xfrm>
              <a:off x="2738439" y="1828799"/>
              <a:ext cx="365806" cy="184666"/>
            </a:xfrm>
            <a:prstGeom prst="rect">
              <a:avLst/>
            </a:prstGeom>
            <a:noFill/>
            <a:ln>
              <a:noFill/>
            </a:ln>
          </p:spPr>
          <p:txBody>
            <a:bodyPr wrap="none" rtlCol="0">
              <a:spAutoFit/>
            </a:bodyPr>
            <a:lstStyle/>
            <a:p>
              <a:r>
                <a:rPr lang="ru-RU" sz="600" b="1" dirty="0" smtClean="0">
                  <a:latin typeface="RussianRail G Pro" pitchFamily="34" charset="-52"/>
                </a:rPr>
                <a:t>СЕВ</a:t>
              </a:r>
              <a:endParaRPr lang="ru-RU" sz="600" b="1" dirty="0">
                <a:latin typeface="RussianRail G Pro" pitchFamily="34" charset="-52"/>
              </a:endParaRPr>
            </a:p>
          </p:txBody>
        </p:sp>
        <p:sp>
          <p:nvSpPr>
            <p:cNvPr id="29" name="TextBox 28"/>
            <p:cNvSpPr txBox="1"/>
            <p:nvPr/>
          </p:nvSpPr>
          <p:spPr>
            <a:xfrm>
              <a:off x="2586039" y="2490786"/>
              <a:ext cx="399511" cy="192286"/>
            </a:xfrm>
            <a:prstGeom prst="rect">
              <a:avLst/>
            </a:prstGeom>
            <a:noFill/>
            <a:ln>
              <a:noFill/>
            </a:ln>
          </p:spPr>
          <p:txBody>
            <a:bodyPr wrap="none" rtlCol="0">
              <a:spAutoFit/>
            </a:bodyPr>
            <a:lstStyle/>
            <a:p>
              <a:r>
                <a:rPr lang="ru-RU" sz="600" b="1" dirty="0" smtClean="0">
                  <a:latin typeface="RussianRail G Pro" pitchFamily="34" charset="-52"/>
                </a:rPr>
                <a:t>ГОРЬК</a:t>
              </a:r>
              <a:endParaRPr lang="ru-RU" sz="600" b="1" dirty="0">
                <a:latin typeface="RussianRail G Pro" pitchFamily="34" charset="-52"/>
              </a:endParaRPr>
            </a:p>
          </p:txBody>
        </p:sp>
        <p:sp>
          <p:nvSpPr>
            <p:cNvPr id="30" name="TextBox 29"/>
            <p:cNvSpPr txBox="1"/>
            <p:nvPr/>
          </p:nvSpPr>
          <p:spPr>
            <a:xfrm>
              <a:off x="2309506" y="2830310"/>
              <a:ext cx="399468" cy="184666"/>
            </a:xfrm>
            <a:prstGeom prst="rect">
              <a:avLst/>
            </a:prstGeom>
            <a:noFill/>
            <a:ln>
              <a:noFill/>
            </a:ln>
          </p:spPr>
          <p:txBody>
            <a:bodyPr wrap="none" rtlCol="0">
              <a:spAutoFit/>
            </a:bodyPr>
            <a:lstStyle/>
            <a:p>
              <a:r>
                <a:rPr lang="ru-RU" sz="600" b="1" dirty="0" smtClean="0">
                  <a:latin typeface="RussianRail G Pro" pitchFamily="34" charset="-52"/>
                </a:rPr>
                <a:t>КБШ</a:t>
              </a:r>
              <a:endParaRPr lang="ru-RU" sz="600" b="1" dirty="0">
                <a:latin typeface="RussianRail G Pro" pitchFamily="34" charset="-52"/>
              </a:endParaRPr>
            </a:p>
          </p:txBody>
        </p:sp>
        <p:sp>
          <p:nvSpPr>
            <p:cNvPr id="31" name="TextBox 30"/>
            <p:cNvSpPr txBox="1"/>
            <p:nvPr/>
          </p:nvSpPr>
          <p:spPr>
            <a:xfrm>
              <a:off x="1795244" y="2862261"/>
              <a:ext cx="361424" cy="192286"/>
            </a:xfrm>
            <a:prstGeom prst="rect">
              <a:avLst/>
            </a:prstGeom>
            <a:noFill/>
            <a:ln>
              <a:noFill/>
            </a:ln>
          </p:spPr>
          <p:txBody>
            <a:bodyPr wrap="none" rtlCol="0">
              <a:spAutoFit/>
            </a:bodyPr>
            <a:lstStyle/>
            <a:p>
              <a:r>
                <a:rPr lang="ru-RU" sz="600" b="1" dirty="0" smtClean="0">
                  <a:latin typeface="RussianRail G Pro" pitchFamily="34" charset="-52"/>
                </a:rPr>
                <a:t>ПРИВ</a:t>
              </a:r>
              <a:endParaRPr lang="ru-RU" sz="600" b="1" dirty="0">
                <a:latin typeface="RussianRail G Pro" pitchFamily="34" charset="-52"/>
              </a:endParaRPr>
            </a:p>
          </p:txBody>
        </p:sp>
        <p:sp>
          <p:nvSpPr>
            <p:cNvPr id="32" name="TextBox 31"/>
            <p:cNvSpPr txBox="1"/>
            <p:nvPr/>
          </p:nvSpPr>
          <p:spPr>
            <a:xfrm>
              <a:off x="2924177" y="3224211"/>
              <a:ext cx="397866" cy="184666"/>
            </a:xfrm>
            <a:prstGeom prst="rect">
              <a:avLst/>
            </a:prstGeom>
            <a:noFill/>
            <a:ln>
              <a:noFill/>
            </a:ln>
          </p:spPr>
          <p:txBody>
            <a:bodyPr wrap="none" rtlCol="0">
              <a:spAutoFit/>
            </a:bodyPr>
            <a:lstStyle/>
            <a:p>
              <a:r>
                <a:rPr lang="ru-RU" sz="600" b="1" dirty="0" smtClean="0">
                  <a:latin typeface="RussianRail G Pro" pitchFamily="34" charset="-52"/>
                </a:rPr>
                <a:t>ЮУР</a:t>
              </a:r>
              <a:endParaRPr lang="ru-RU" sz="600" b="1" dirty="0">
                <a:latin typeface="RussianRail G Pro" pitchFamily="34" charset="-52"/>
              </a:endParaRPr>
            </a:p>
          </p:txBody>
        </p:sp>
        <p:sp>
          <p:nvSpPr>
            <p:cNvPr id="33" name="TextBox 32"/>
            <p:cNvSpPr txBox="1"/>
            <p:nvPr/>
          </p:nvSpPr>
          <p:spPr>
            <a:xfrm>
              <a:off x="3743327" y="2590799"/>
              <a:ext cx="403451" cy="192286"/>
            </a:xfrm>
            <a:prstGeom prst="rect">
              <a:avLst/>
            </a:prstGeom>
            <a:noFill/>
            <a:ln>
              <a:noFill/>
            </a:ln>
          </p:spPr>
          <p:txBody>
            <a:bodyPr wrap="none" rtlCol="0">
              <a:spAutoFit/>
            </a:bodyPr>
            <a:lstStyle/>
            <a:p>
              <a:r>
                <a:rPr lang="ru-RU" sz="600" b="1" dirty="0" smtClean="0">
                  <a:latin typeface="RussianRail G Pro" pitchFamily="34" charset="-52"/>
                </a:rPr>
                <a:t>СВЕРД</a:t>
              </a:r>
              <a:endParaRPr lang="ru-RU" sz="600" b="1" dirty="0">
                <a:latin typeface="RussianRail G Pro" pitchFamily="34" charset="-52"/>
              </a:endParaRPr>
            </a:p>
          </p:txBody>
        </p:sp>
        <p:sp>
          <p:nvSpPr>
            <p:cNvPr id="34" name="TextBox 33"/>
            <p:cNvSpPr txBox="1"/>
            <p:nvPr/>
          </p:nvSpPr>
          <p:spPr>
            <a:xfrm>
              <a:off x="3957639" y="3281361"/>
              <a:ext cx="353545" cy="192286"/>
            </a:xfrm>
            <a:prstGeom prst="rect">
              <a:avLst/>
            </a:prstGeom>
            <a:noFill/>
            <a:ln>
              <a:noFill/>
            </a:ln>
          </p:spPr>
          <p:txBody>
            <a:bodyPr wrap="none" rtlCol="0">
              <a:spAutoFit/>
            </a:bodyPr>
            <a:lstStyle/>
            <a:p>
              <a:r>
                <a:rPr lang="ru-RU" sz="600" b="1" dirty="0" smtClean="0">
                  <a:latin typeface="RussianRail G Pro" pitchFamily="34" charset="-52"/>
                </a:rPr>
                <a:t>ЗСИБ</a:t>
              </a:r>
              <a:endParaRPr lang="ru-RU" sz="600" b="1" dirty="0">
                <a:latin typeface="RussianRail G Pro" pitchFamily="34" charset="-52"/>
              </a:endParaRPr>
            </a:p>
          </p:txBody>
        </p:sp>
        <p:sp>
          <p:nvSpPr>
            <p:cNvPr id="35" name="TextBox 34"/>
            <p:cNvSpPr txBox="1"/>
            <p:nvPr/>
          </p:nvSpPr>
          <p:spPr>
            <a:xfrm>
              <a:off x="4524376" y="3433761"/>
              <a:ext cx="354859" cy="192286"/>
            </a:xfrm>
            <a:prstGeom prst="rect">
              <a:avLst/>
            </a:prstGeom>
            <a:noFill/>
            <a:ln>
              <a:noFill/>
            </a:ln>
          </p:spPr>
          <p:txBody>
            <a:bodyPr wrap="none" rtlCol="0">
              <a:spAutoFit/>
            </a:bodyPr>
            <a:lstStyle/>
            <a:p>
              <a:r>
                <a:rPr lang="ru-RU" sz="600" b="1" dirty="0" smtClean="0">
                  <a:latin typeface="RussianRail G Pro" pitchFamily="34" charset="-52"/>
                </a:rPr>
                <a:t>КРАС</a:t>
              </a:r>
              <a:endParaRPr lang="ru-RU" sz="600" b="1" dirty="0">
                <a:latin typeface="RussianRail G Pro" pitchFamily="34" charset="-52"/>
              </a:endParaRPr>
            </a:p>
          </p:txBody>
        </p:sp>
        <p:sp>
          <p:nvSpPr>
            <p:cNvPr id="36" name="TextBox 35"/>
            <p:cNvSpPr txBox="1"/>
            <p:nvPr/>
          </p:nvSpPr>
          <p:spPr>
            <a:xfrm>
              <a:off x="5295901" y="3457574"/>
              <a:ext cx="357485" cy="192286"/>
            </a:xfrm>
            <a:prstGeom prst="rect">
              <a:avLst/>
            </a:prstGeom>
            <a:noFill/>
            <a:ln>
              <a:noFill/>
            </a:ln>
          </p:spPr>
          <p:txBody>
            <a:bodyPr wrap="none" rtlCol="0">
              <a:spAutoFit/>
            </a:bodyPr>
            <a:lstStyle/>
            <a:p>
              <a:r>
                <a:rPr lang="ru-RU" sz="600" b="1" dirty="0" smtClean="0">
                  <a:latin typeface="RussianRail G Pro" pitchFamily="34" charset="-52"/>
                </a:rPr>
                <a:t>ВСИБ</a:t>
              </a:r>
              <a:endParaRPr lang="ru-RU" sz="600" b="1" dirty="0">
                <a:latin typeface="RussianRail G Pro" pitchFamily="34" charset="-52"/>
              </a:endParaRPr>
            </a:p>
          </p:txBody>
        </p:sp>
        <p:sp>
          <p:nvSpPr>
            <p:cNvPr id="37" name="TextBox 36"/>
            <p:cNvSpPr txBox="1"/>
            <p:nvPr/>
          </p:nvSpPr>
          <p:spPr>
            <a:xfrm>
              <a:off x="5953126" y="3705224"/>
              <a:ext cx="367408" cy="184666"/>
            </a:xfrm>
            <a:prstGeom prst="rect">
              <a:avLst/>
            </a:prstGeom>
            <a:noFill/>
            <a:ln>
              <a:noFill/>
            </a:ln>
          </p:spPr>
          <p:txBody>
            <a:bodyPr wrap="none" rtlCol="0">
              <a:spAutoFit/>
            </a:bodyPr>
            <a:lstStyle/>
            <a:p>
              <a:r>
                <a:rPr lang="ru-RU" sz="600" b="1" dirty="0" smtClean="0">
                  <a:latin typeface="RussianRail G Pro" pitchFamily="34" charset="-52"/>
                </a:rPr>
                <a:t>ЗАБ</a:t>
              </a:r>
              <a:endParaRPr lang="ru-RU" sz="600" b="1" dirty="0">
                <a:latin typeface="RussianRail G Pro" pitchFamily="34" charset="-52"/>
              </a:endParaRPr>
            </a:p>
          </p:txBody>
        </p:sp>
        <p:sp>
          <p:nvSpPr>
            <p:cNvPr id="38" name="TextBox 37"/>
            <p:cNvSpPr txBox="1"/>
            <p:nvPr/>
          </p:nvSpPr>
          <p:spPr>
            <a:xfrm>
              <a:off x="7053263" y="3500436"/>
              <a:ext cx="407391" cy="192286"/>
            </a:xfrm>
            <a:prstGeom prst="rect">
              <a:avLst/>
            </a:prstGeom>
            <a:noFill/>
            <a:ln>
              <a:noFill/>
            </a:ln>
          </p:spPr>
          <p:txBody>
            <a:bodyPr wrap="none" rtlCol="0">
              <a:spAutoFit/>
            </a:bodyPr>
            <a:lstStyle/>
            <a:p>
              <a:r>
                <a:rPr lang="ru-RU" sz="600" b="1" smtClean="0">
                  <a:latin typeface="RussianRail G Pro" pitchFamily="34" charset="-52"/>
                </a:rPr>
                <a:t>ДВОСТ</a:t>
              </a:r>
              <a:endParaRPr lang="ru-RU" sz="600" b="1" dirty="0">
                <a:latin typeface="RussianRail G Pro" pitchFamily="34" charset="-52"/>
              </a:endParaRPr>
            </a:p>
          </p:txBody>
        </p:sp>
        <p:sp>
          <p:nvSpPr>
            <p:cNvPr id="39" name="TextBox 38"/>
            <p:cNvSpPr txBox="1"/>
            <p:nvPr/>
          </p:nvSpPr>
          <p:spPr>
            <a:xfrm>
              <a:off x="1958771" y="1729528"/>
              <a:ext cx="303639" cy="192286"/>
            </a:xfrm>
            <a:prstGeom prst="rect">
              <a:avLst/>
            </a:prstGeom>
            <a:noFill/>
            <a:ln>
              <a:noFill/>
            </a:ln>
          </p:spPr>
          <p:txBody>
            <a:bodyPr wrap="none" rtlCol="0">
              <a:spAutoFit/>
            </a:bodyPr>
            <a:lstStyle/>
            <a:p>
              <a:r>
                <a:rPr lang="ru-RU" sz="600" b="1" dirty="0" smtClean="0">
                  <a:latin typeface="RussianRail G Pro" pitchFamily="34" charset="-52"/>
                </a:rPr>
                <a:t>ОКТ</a:t>
              </a:r>
              <a:endParaRPr lang="ru-RU" sz="600" b="1" dirty="0">
                <a:latin typeface="RussianRail G Pro" pitchFamily="34" charset="-52"/>
              </a:endParaRPr>
            </a:p>
          </p:txBody>
        </p:sp>
      </p:grpSp>
      <p:sp>
        <p:nvSpPr>
          <p:cNvPr id="84" name="Овал 83"/>
          <p:cNvSpPr/>
          <p:nvPr/>
        </p:nvSpPr>
        <p:spPr>
          <a:xfrm>
            <a:off x="1655762" y="19237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1</a:t>
            </a:r>
            <a:endParaRPr lang="ru-RU" sz="700" b="1" dirty="0">
              <a:solidFill>
                <a:schemeClr val="tx1"/>
              </a:solidFill>
              <a:latin typeface="RussianRail G Pro" pitchFamily="34" charset="-52"/>
            </a:endParaRPr>
          </a:p>
        </p:txBody>
      </p:sp>
      <p:sp>
        <p:nvSpPr>
          <p:cNvPr id="85" name="Овал 84"/>
          <p:cNvSpPr/>
          <p:nvPr/>
        </p:nvSpPr>
        <p:spPr>
          <a:xfrm>
            <a:off x="1243012" y="23174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3</a:t>
            </a:r>
            <a:endParaRPr lang="ru-RU" sz="700" b="1" dirty="0">
              <a:solidFill>
                <a:schemeClr val="tx1"/>
              </a:solidFill>
              <a:latin typeface="RussianRail G Pro" pitchFamily="34" charset="-52"/>
            </a:endParaRPr>
          </a:p>
        </p:txBody>
      </p:sp>
      <p:sp>
        <p:nvSpPr>
          <p:cNvPr id="86" name="Овал 85"/>
          <p:cNvSpPr/>
          <p:nvPr/>
        </p:nvSpPr>
        <p:spPr>
          <a:xfrm>
            <a:off x="1909762" y="26412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5</a:t>
            </a:r>
            <a:endParaRPr lang="ru-RU" sz="700" b="1" dirty="0">
              <a:solidFill>
                <a:srgbClr val="C00000"/>
              </a:solidFill>
              <a:latin typeface="RussianRail G Pro" pitchFamily="34" charset="-52"/>
            </a:endParaRPr>
          </a:p>
        </p:txBody>
      </p:sp>
      <p:sp>
        <p:nvSpPr>
          <p:cNvPr id="87" name="Овал 86"/>
          <p:cNvSpPr/>
          <p:nvPr/>
        </p:nvSpPr>
        <p:spPr>
          <a:xfrm>
            <a:off x="2373312" y="21205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3</a:t>
            </a:r>
            <a:endParaRPr lang="ru-RU" sz="700" b="1" dirty="0">
              <a:solidFill>
                <a:schemeClr val="tx1"/>
              </a:solidFill>
              <a:latin typeface="RussianRail G Pro" pitchFamily="34" charset="-52"/>
            </a:endParaRPr>
          </a:p>
        </p:txBody>
      </p:sp>
      <p:sp>
        <p:nvSpPr>
          <p:cNvPr id="88" name="Овал 87"/>
          <p:cNvSpPr/>
          <p:nvPr/>
        </p:nvSpPr>
        <p:spPr>
          <a:xfrm>
            <a:off x="754062" y="31810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2</a:t>
            </a:r>
            <a:endParaRPr lang="ru-RU" sz="700" b="1" dirty="0">
              <a:solidFill>
                <a:schemeClr val="tx1"/>
              </a:solidFill>
              <a:latin typeface="RussianRail G Pro" pitchFamily="34" charset="-52"/>
            </a:endParaRPr>
          </a:p>
        </p:txBody>
      </p:sp>
      <p:sp>
        <p:nvSpPr>
          <p:cNvPr id="89" name="Овал 88"/>
          <p:cNvSpPr/>
          <p:nvPr/>
        </p:nvSpPr>
        <p:spPr>
          <a:xfrm>
            <a:off x="1509712" y="29714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4</a:t>
            </a:r>
            <a:endParaRPr lang="ru-RU" sz="700" b="1" dirty="0">
              <a:solidFill>
                <a:srgbClr val="C00000"/>
              </a:solidFill>
              <a:latin typeface="RussianRail G Pro" pitchFamily="34" charset="-52"/>
            </a:endParaRPr>
          </a:p>
        </p:txBody>
      </p:sp>
      <p:sp>
        <p:nvSpPr>
          <p:cNvPr id="90" name="Овал 89"/>
          <p:cNvSpPr/>
          <p:nvPr/>
        </p:nvSpPr>
        <p:spPr>
          <a:xfrm>
            <a:off x="3268662" y="28190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4</a:t>
            </a:r>
            <a:endParaRPr lang="ru-RU" sz="700" b="1" dirty="0">
              <a:solidFill>
                <a:srgbClr val="C00000"/>
              </a:solidFill>
              <a:latin typeface="RussianRail G Pro" pitchFamily="34" charset="-52"/>
            </a:endParaRPr>
          </a:p>
        </p:txBody>
      </p:sp>
      <p:sp>
        <p:nvSpPr>
          <p:cNvPr id="91" name="Овал 90"/>
          <p:cNvSpPr/>
          <p:nvPr/>
        </p:nvSpPr>
        <p:spPr>
          <a:xfrm>
            <a:off x="2297112" y="33842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5</a:t>
            </a:r>
            <a:endParaRPr lang="ru-RU" sz="700" b="1" dirty="0">
              <a:solidFill>
                <a:srgbClr val="C00000"/>
              </a:solidFill>
              <a:latin typeface="RussianRail G Pro" pitchFamily="34" charset="-52"/>
            </a:endParaRPr>
          </a:p>
        </p:txBody>
      </p:sp>
      <p:sp>
        <p:nvSpPr>
          <p:cNvPr id="92" name="Овал 91"/>
          <p:cNvSpPr/>
          <p:nvPr/>
        </p:nvSpPr>
        <p:spPr>
          <a:xfrm>
            <a:off x="5522912" y="37906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2</a:t>
            </a:r>
            <a:endParaRPr lang="ru-RU" sz="700" b="1" dirty="0">
              <a:solidFill>
                <a:schemeClr val="tx1"/>
              </a:solidFill>
              <a:latin typeface="RussianRail G Pro" pitchFamily="34" charset="-52"/>
            </a:endParaRPr>
          </a:p>
        </p:txBody>
      </p:sp>
      <p:sp>
        <p:nvSpPr>
          <p:cNvPr id="93" name="Овал 92"/>
          <p:cNvSpPr/>
          <p:nvPr/>
        </p:nvSpPr>
        <p:spPr>
          <a:xfrm>
            <a:off x="6246812" y="3981118"/>
            <a:ext cx="228600" cy="216231"/>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А</a:t>
            </a:r>
            <a:endParaRPr lang="ru-RU" sz="700" b="1" dirty="0">
              <a:solidFill>
                <a:srgbClr val="C00000"/>
              </a:solidFill>
              <a:latin typeface="RussianRail G Pro" pitchFamily="34" charset="-52"/>
            </a:endParaRPr>
          </a:p>
        </p:txBody>
      </p:sp>
      <p:sp>
        <p:nvSpPr>
          <p:cNvPr id="94" name="Овал 93"/>
          <p:cNvSpPr/>
          <p:nvPr/>
        </p:nvSpPr>
        <p:spPr>
          <a:xfrm>
            <a:off x="7650162" y="37969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3</a:t>
            </a:r>
            <a:endParaRPr lang="ru-RU" sz="700" b="1" dirty="0">
              <a:solidFill>
                <a:schemeClr val="tx1"/>
              </a:solidFill>
              <a:latin typeface="RussianRail G Pro" pitchFamily="34" charset="-52"/>
            </a:endParaRPr>
          </a:p>
        </p:txBody>
      </p:sp>
      <p:sp>
        <p:nvSpPr>
          <p:cNvPr id="95" name="Овал 94"/>
          <p:cNvSpPr/>
          <p:nvPr/>
        </p:nvSpPr>
        <p:spPr>
          <a:xfrm>
            <a:off x="512762" y="25269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1</a:t>
            </a:r>
            <a:endParaRPr lang="ru-RU" sz="700" b="1" dirty="0">
              <a:solidFill>
                <a:schemeClr val="tx1"/>
              </a:solidFill>
              <a:latin typeface="RussianRail G Pro" pitchFamily="34" charset="-52"/>
            </a:endParaRPr>
          </a:p>
        </p:txBody>
      </p:sp>
      <p:sp>
        <p:nvSpPr>
          <p:cNvPr id="96" name="Овал 95"/>
          <p:cNvSpPr/>
          <p:nvPr/>
        </p:nvSpPr>
        <p:spPr>
          <a:xfrm>
            <a:off x="3833812" y="35747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1</a:t>
            </a:r>
            <a:endParaRPr lang="ru-RU" sz="700" b="1" dirty="0">
              <a:solidFill>
                <a:schemeClr val="tx1"/>
              </a:solidFill>
              <a:latin typeface="RussianRail G Pro" pitchFamily="34" charset="-52"/>
            </a:endParaRPr>
          </a:p>
        </p:txBody>
      </p:sp>
      <p:sp>
        <p:nvSpPr>
          <p:cNvPr id="97" name="Овал 96"/>
          <p:cNvSpPr/>
          <p:nvPr/>
        </p:nvSpPr>
        <p:spPr>
          <a:xfrm>
            <a:off x="2024062" y="303496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2</a:t>
            </a:r>
            <a:endParaRPr lang="ru-RU" sz="700" b="1" dirty="0">
              <a:solidFill>
                <a:schemeClr val="tx1"/>
              </a:solidFill>
              <a:latin typeface="RussianRail G Pro" pitchFamily="34" charset="-52"/>
            </a:endParaRPr>
          </a:p>
        </p:txBody>
      </p:sp>
      <p:sp>
        <p:nvSpPr>
          <p:cNvPr id="98" name="Овал 97"/>
          <p:cNvSpPr/>
          <p:nvPr/>
        </p:nvSpPr>
        <p:spPr>
          <a:xfrm>
            <a:off x="2208212" y="3047668"/>
            <a:ext cx="228600" cy="216231"/>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А</a:t>
            </a:r>
            <a:endParaRPr lang="ru-RU" sz="700" b="1" dirty="0">
              <a:solidFill>
                <a:srgbClr val="C00000"/>
              </a:solidFill>
              <a:latin typeface="RussianRail G Pro" pitchFamily="34" charset="-52"/>
            </a:endParaRPr>
          </a:p>
        </p:txBody>
      </p:sp>
      <p:sp>
        <p:nvSpPr>
          <p:cNvPr id="99" name="Овал 98"/>
          <p:cNvSpPr/>
          <p:nvPr/>
        </p:nvSpPr>
        <p:spPr>
          <a:xfrm>
            <a:off x="239712" y="4184318"/>
            <a:ext cx="228600" cy="216231"/>
          </a:xfrm>
          <a:prstGeom prst="ellipse">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chemeClr val="tx1"/>
                </a:solidFill>
                <a:latin typeface="RussianRail G Pro" pitchFamily="34" charset="-52"/>
              </a:rPr>
              <a:t>1</a:t>
            </a:r>
            <a:endParaRPr lang="ru-RU" sz="700" b="1" dirty="0">
              <a:solidFill>
                <a:schemeClr val="tx1"/>
              </a:solidFill>
              <a:latin typeface="RussianRail G Pro" pitchFamily="34" charset="-52"/>
            </a:endParaRPr>
          </a:p>
        </p:txBody>
      </p:sp>
      <p:sp>
        <p:nvSpPr>
          <p:cNvPr id="100" name="TextBox 99"/>
          <p:cNvSpPr txBox="1"/>
          <p:nvPr/>
        </p:nvSpPr>
        <p:spPr>
          <a:xfrm>
            <a:off x="438150" y="4191000"/>
            <a:ext cx="3708400" cy="230832"/>
          </a:xfrm>
          <a:prstGeom prst="rect">
            <a:avLst/>
          </a:prstGeom>
          <a:noFill/>
        </p:spPr>
        <p:txBody>
          <a:bodyPr wrap="square" rtlCol="0">
            <a:spAutoFit/>
          </a:bodyPr>
          <a:lstStyle/>
          <a:p>
            <a:r>
              <a:rPr lang="ru-RU" sz="900" dirty="0" smtClean="0"/>
              <a:t>Количество случаев ухода вагонов, допущенных в Д</a:t>
            </a:r>
            <a:endParaRPr lang="ru-RU" sz="900" dirty="0"/>
          </a:p>
        </p:txBody>
      </p:sp>
      <p:sp>
        <p:nvSpPr>
          <p:cNvPr id="101" name="Овал 100"/>
          <p:cNvSpPr/>
          <p:nvPr/>
        </p:nvSpPr>
        <p:spPr>
          <a:xfrm>
            <a:off x="233362" y="4470068"/>
            <a:ext cx="228600" cy="216231"/>
          </a:xfrm>
          <a:prstGeom prst="ellipse">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b="1" dirty="0" smtClean="0">
                <a:solidFill>
                  <a:srgbClr val="C00000"/>
                </a:solidFill>
                <a:latin typeface="RussianRail G Pro" pitchFamily="34" charset="-52"/>
              </a:rPr>
              <a:t>А</a:t>
            </a:r>
            <a:endParaRPr lang="ru-RU" sz="700" b="1" dirty="0">
              <a:solidFill>
                <a:srgbClr val="C00000"/>
              </a:solidFill>
              <a:latin typeface="RussianRail G Pro" pitchFamily="34" charset="-52"/>
            </a:endParaRPr>
          </a:p>
        </p:txBody>
      </p:sp>
      <p:sp>
        <p:nvSpPr>
          <p:cNvPr id="102" name="TextBox 101"/>
          <p:cNvSpPr txBox="1"/>
          <p:nvPr/>
        </p:nvSpPr>
        <p:spPr>
          <a:xfrm>
            <a:off x="444500" y="4470400"/>
            <a:ext cx="3708400" cy="230832"/>
          </a:xfrm>
          <a:prstGeom prst="rect">
            <a:avLst/>
          </a:prstGeom>
          <a:noFill/>
        </p:spPr>
        <p:txBody>
          <a:bodyPr wrap="square" rtlCol="0">
            <a:spAutoFit/>
          </a:bodyPr>
          <a:lstStyle/>
          <a:p>
            <a:r>
              <a:rPr lang="ru-RU" sz="900" dirty="0" smtClean="0"/>
              <a:t>Авария, допущенная в Д</a:t>
            </a:r>
            <a:endParaRPr lang="ru-RU"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solidFill>
                  <a:srgbClr val="000000"/>
                </a:solidFill>
                <a:latin typeface="Verdana" pitchFamily="34" charset="0"/>
                <a:cs typeface="Arial" charset="0"/>
              </a:rPr>
              <a:t>Основные причины возникновения, допущенных случаев ухода подвижного состава в хозяйстве перевозок 1998-2019 г.</a:t>
            </a:r>
            <a:endParaRPr lang="ru-RU" sz="2000" dirty="0">
              <a:solidFill>
                <a:srgbClr val="000000"/>
              </a:solidFill>
              <a:latin typeface="Verdana" pitchFamily="34" charset="0"/>
              <a:cs typeface="Arial" charset="0"/>
            </a:endParaRPr>
          </a:p>
        </p:txBody>
      </p:sp>
      <p:grpSp>
        <p:nvGrpSpPr>
          <p:cNvPr id="22" name="Группа 21"/>
          <p:cNvGrpSpPr/>
          <p:nvPr/>
        </p:nvGrpSpPr>
        <p:grpSpPr>
          <a:xfrm>
            <a:off x="6210038" y="800118"/>
            <a:ext cx="2631056" cy="2055900"/>
            <a:chOff x="0" y="808069"/>
            <a:chExt cx="2631056" cy="2055900"/>
          </a:xfrm>
        </p:grpSpPr>
        <p:sp>
          <p:nvSpPr>
            <p:cNvPr id="44" name="TextBox 43"/>
            <p:cNvSpPr txBox="1"/>
            <p:nvPr/>
          </p:nvSpPr>
          <p:spPr>
            <a:xfrm>
              <a:off x="0" y="808069"/>
              <a:ext cx="2631056" cy="646331"/>
            </a:xfrm>
            <a:prstGeom prst="rect">
              <a:avLst/>
            </a:prstGeom>
            <a:noFill/>
          </p:spPr>
          <p:txBody>
            <a:bodyPr wrap="square" rtlCol="0">
              <a:spAutoFit/>
            </a:bodyPr>
            <a:lstStyle/>
            <a:p>
              <a:pPr algn="ctr"/>
              <a:r>
                <a:rPr lang="ru-RU" sz="1400" dirty="0" err="1" smtClean="0"/>
                <a:t>саморасцеп</a:t>
              </a:r>
              <a:r>
                <a:rPr lang="ru-RU" sz="1400" dirty="0" smtClean="0"/>
                <a:t> вагонов  </a:t>
              </a:r>
              <a:br>
                <a:rPr lang="ru-RU" sz="1400" dirty="0" smtClean="0"/>
              </a:br>
              <a:r>
                <a:rPr lang="ru-RU" sz="1100" dirty="0" smtClean="0"/>
                <a:t>(</a:t>
              </a:r>
              <a:r>
                <a:rPr lang="ru-RU" sz="1100" dirty="0" err="1" smtClean="0"/>
                <a:t>неубеждение</a:t>
              </a:r>
              <a:r>
                <a:rPr lang="ru-RU" sz="1100" dirty="0" smtClean="0"/>
                <a:t> в надежном сцеплении) </a:t>
              </a:r>
              <a:endParaRPr lang="ru-RU" sz="1100" dirty="0"/>
            </a:p>
          </p:txBody>
        </p:sp>
        <p:graphicFrame>
          <p:nvGraphicFramePr>
            <p:cNvPr id="12" name="Диаграмма 11"/>
            <p:cNvGraphicFramePr/>
            <p:nvPr/>
          </p:nvGraphicFramePr>
          <p:xfrm>
            <a:off x="362309" y="1311214"/>
            <a:ext cx="1820173" cy="155275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1" name="Группа 20"/>
          <p:cNvGrpSpPr/>
          <p:nvPr/>
        </p:nvGrpSpPr>
        <p:grpSpPr>
          <a:xfrm>
            <a:off x="254264" y="810885"/>
            <a:ext cx="2191109" cy="2044459"/>
            <a:chOff x="3450566" y="810885"/>
            <a:chExt cx="2191109" cy="2044459"/>
          </a:xfrm>
        </p:grpSpPr>
        <p:sp>
          <p:nvSpPr>
            <p:cNvPr id="40" name="TextBox 39"/>
            <p:cNvSpPr txBox="1"/>
            <p:nvPr/>
          </p:nvSpPr>
          <p:spPr>
            <a:xfrm>
              <a:off x="3450566" y="810885"/>
              <a:ext cx="2191109" cy="523220"/>
            </a:xfrm>
            <a:prstGeom prst="rect">
              <a:avLst/>
            </a:prstGeom>
            <a:noFill/>
          </p:spPr>
          <p:txBody>
            <a:bodyPr wrap="square" rtlCol="0">
              <a:spAutoFit/>
            </a:bodyPr>
            <a:lstStyle/>
            <a:p>
              <a:pPr algn="ctr"/>
              <a:r>
                <a:rPr lang="ru-RU" sz="1400" dirty="0" smtClean="0"/>
                <a:t>нарушение норм </a:t>
              </a:r>
              <a:br>
                <a:rPr lang="ru-RU" sz="1400" dirty="0" smtClean="0"/>
              </a:br>
              <a:r>
                <a:rPr lang="ru-RU" sz="1400" dirty="0" smtClean="0"/>
                <a:t>и правил закрепления</a:t>
              </a:r>
              <a:endParaRPr lang="ru-RU" sz="1400" dirty="0"/>
            </a:p>
          </p:txBody>
        </p:sp>
        <p:graphicFrame>
          <p:nvGraphicFramePr>
            <p:cNvPr id="13" name="Диаграмма 12"/>
            <p:cNvGraphicFramePr/>
            <p:nvPr/>
          </p:nvGraphicFramePr>
          <p:xfrm>
            <a:off x="3554082" y="1161691"/>
            <a:ext cx="2061713" cy="1693653"/>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0" name="Группа 19"/>
          <p:cNvGrpSpPr/>
          <p:nvPr/>
        </p:nvGrpSpPr>
        <p:grpSpPr>
          <a:xfrm>
            <a:off x="3330711" y="833885"/>
            <a:ext cx="2346385" cy="2122099"/>
            <a:chOff x="6320287" y="833885"/>
            <a:chExt cx="2346385" cy="2122099"/>
          </a:xfrm>
        </p:grpSpPr>
        <p:sp>
          <p:nvSpPr>
            <p:cNvPr id="41" name="TextBox 40"/>
            <p:cNvSpPr txBox="1"/>
            <p:nvPr/>
          </p:nvSpPr>
          <p:spPr>
            <a:xfrm>
              <a:off x="6760236" y="833885"/>
              <a:ext cx="1518247" cy="523220"/>
            </a:xfrm>
            <a:prstGeom prst="rect">
              <a:avLst/>
            </a:prstGeom>
            <a:noFill/>
          </p:spPr>
          <p:txBody>
            <a:bodyPr wrap="square" rtlCol="0">
              <a:spAutoFit/>
            </a:bodyPr>
            <a:lstStyle/>
            <a:p>
              <a:pPr algn="ctr"/>
              <a:r>
                <a:rPr lang="ru-RU" sz="1400" dirty="0" smtClean="0"/>
                <a:t>отсутствие  закрепления</a:t>
              </a:r>
              <a:endParaRPr lang="ru-RU" sz="1400" dirty="0"/>
            </a:p>
          </p:txBody>
        </p:sp>
        <p:graphicFrame>
          <p:nvGraphicFramePr>
            <p:cNvPr id="14" name="Диаграмма 13"/>
            <p:cNvGraphicFramePr/>
            <p:nvPr/>
          </p:nvGraphicFramePr>
          <p:xfrm>
            <a:off x="6320287" y="1213446"/>
            <a:ext cx="2346385" cy="1742538"/>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16" name="Прямая соединительная линия 15"/>
          <p:cNvCxnSpPr/>
          <p:nvPr/>
        </p:nvCxnSpPr>
        <p:spPr>
          <a:xfrm flipV="1">
            <a:off x="215660" y="2803608"/>
            <a:ext cx="8393502" cy="8627"/>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3259910" y="2800709"/>
            <a:ext cx="2536166" cy="2182483"/>
            <a:chOff x="0" y="2800709"/>
            <a:chExt cx="2536166" cy="2182483"/>
          </a:xfrm>
        </p:grpSpPr>
        <p:sp>
          <p:nvSpPr>
            <p:cNvPr id="43" name="TextBox 42"/>
            <p:cNvSpPr txBox="1"/>
            <p:nvPr/>
          </p:nvSpPr>
          <p:spPr>
            <a:xfrm>
              <a:off x="0" y="2800709"/>
              <a:ext cx="2536166" cy="738664"/>
            </a:xfrm>
            <a:prstGeom prst="rect">
              <a:avLst/>
            </a:prstGeom>
            <a:noFill/>
          </p:spPr>
          <p:txBody>
            <a:bodyPr wrap="square" rtlCol="0">
              <a:spAutoFit/>
            </a:bodyPr>
            <a:lstStyle/>
            <a:p>
              <a:pPr algn="ctr"/>
              <a:r>
                <a:rPr lang="ru-RU" sz="1400" dirty="0" smtClean="0"/>
                <a:t>нарушение технологии расформирования/</a:t>
              </a:r>
            </a:p>
            <a:p>
              <a:pPr algn="ctr"/>
              <a:r>
                <a:rPr lang="ru-RU" sz="1400" dirty="0" smtClean="0"/>
                <a:t>формирования состава</a:t>
              </a:r>
              <a:endParaRPr lang="ru-RU" sz="1400" dirty="0"/>
            </a:p>
          </p:txBody>
        </p:sp>
        <p:graphicFrame>
          <p:nvGraphicFramePr>
            <p:cNvPr id="17" name="Диаграмма 16"/>
            <p:cNvGraphicFramePr/>
            <p:nvPr/>
          </p:nvGraphicFramePr>
          <p:xfrm>
            <a:off x="333555" y="3430437"/>
            <a:ext cx="1820173" cy="1552755"/>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4" name="Группа 23"/>
          <p:cNvGrpSpPr/>
          <p:nvPr/>
        </p:nvGrpSpPr>
        <p:grpSpPr>
          <a:xfrm>
            <a:off x="226360" y="2921478"/>
            <a:ext cx="2380890" cy="2076091"/>
            <a:chOff x="3398809" y="2921478"/>
            <a:chExt cx="2380890" cy="2076091"/>
          </a:xfrm>
        </p:grpSpPr>
        <p:sp>
          <p:nvSpPr>
            <p:cNvPr id="42" name="TextBox 41"/>
            <p:cNvSpPr txBox="1"/>
            <p:nvPr/>
          </p:nvSpPr>
          <p:spPr>
            <a:xfrm>
              <a:off x="3398809" y="2921478"/>
              <a:ext cx="2380890" cy="523220"/>
            </a:xfrm>
            <a:prstGeom prst="rect">
              <a:avLst/>
            </a:prstGeom>
            <a:noFill/>
          </p:spPr>
          <p:txBody>
            <a:bodyPr wrap="square" rtlCol="0">
              <a:spAutoFit/>
            </a:bodyPr>
            <a:lstStyle/>
            <a:p>
              <a:pPr algn="ctr"/>
              <a:r>
                <a:rPr lang="ru-RU" sz="1400" dirty="0" smtClean="0"/>
                <a:t>нарушение порядка роспуска с горки</a:t>
              </a:r>
              <a:endParaRPr lang="ru-RU" sz="1400" dirty="0"/>
            </a:p>
          </p:txBody>
        </p:sp>
        <p:graphicFrame>
          <p:nvGraphicFramePr>
            <p:cNvPr id="18" name="Диаграмма 17"/>
            <p:cNvGraphicFramePr/>
            <p:nvPr/>
          </p:nvGraphicFramePr>
          <p:xfrm>
            <a:off x="3643222" y="3444814"/>
            <a:ext cx="1820173" cy="1552755"/>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25" name="Группа 24"/>
          <p:cNvGrpSpPr/>
          <p:nvPr/>
        </p:nvGrpSpPr>
        <p:grpSpPr>
          <a:xfrm>
            <a:off x="6297278" y="2904288"/>
            <a:ext cx="2484407" cy="2067401"/>
            <a:chOff x="6297278" y="2904288"/>
            <a:chExt cx="2484407" cy="2067401"/>
          </a:xfrm>
        </p:grpSpPr>
        <p:sp>
          <p:nvSpPr>
            <p:cNvPr id="45" name="TextBox 44"/>
            <p:cNvSpPr txBox="1"/>
            <p:nvPr/>
          </p:nvSpPr>
          <p:spPr>
            <a:xfrm>
              <a:off x="6297278" y="2904288"/>
              <a:ext cx="2484407" cy="523220"/>
            </a:xfrm>
            <a:prstGeom prst="rect">
              <a:avLst/>
            </a:prstGeom>
            <a:noFill/>
          </p:spPr>
          <p:txBody>
            <a:bodyPr wrap="square" rtlCol="0">
              <a:spAutoFit/>
            </a:bodyPr>
            <a:lstStyle/>
            <a:p>
              <a:pPr algn="ctr"/>
              <a:r>
                <a:rPr lang="ru-RU" sz="1400" dirty="0" smtClean="0"/>
                <a:t>неверное восприятие команды исполнителем</a:t>
              </a:r>
              <a:endParaRPr lang="ru-RU" sz="1400" dirty="0"/>
            </a:p>
          </p:txBody>
        </p:sp>
        <p:graphicFrame>
          <p:nvGraphicFramePr>
            <p:cNvPr id="19" name="Диаграмма 18"/>
            <p:cNvGraphicFramePr/>
            <p:nvPr/>
          </p:nvGraphicFramePr>
          <p:xfrm>
            <a:off x="6636588" y="3418934"/>
            <a:ext cx="1820173" cy="1552755"/>
          </p:xfrm>
          <a:graphic>
            <a:graphicData uri="http://schemas.openxmlformats.org/drawingml/2006/chart">
              <c:chart xmlns:c="http://schemas.openxmlformats.org/drawingml/2006/chart" xmlns:r="http://schemas.openxmlformats.org/officeDocument/2006/relationships" r:id="rId8"/>
            </a:graphicData>
          </a:graphic>
        </p:graphicFrame>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571243" cy="3917950"/>
          </a:xfrm>
        </p:spPr>
        <p:txBody>
          <a:bodyPr>
            <a:normAutofit/>
          </a:bodyPr>
          <a:lstStyle/>
          <a:p>
            <a:pPr eaLnBrk="1" hangingPunct="1">
              <a:spcBef>
                <a:spcPts val="600"/>
              </a:spcBef>
            </a:pPr>
            <a:r>
              <a:rPr kumimoji="0" lang="ru-RU" sz="4400" b="1" dirty="0" smtClean="0">
                <a:solidFill>
                  <a:srgbClr val="C00000"/>
                </a:solidFill>
                <a:ea typeface="Arial" pitchFamily="34" charset="0"/>
              </a:rPr>
              <a:t>УХОД ВАГОНОВ</a:t>
            </a:r>
          </a:p>
          <a:p>
            <a:pPr indent="450850" algn="just" eaLnBrk="1" hangingPunct="1">
              <a:spcBef>
                <a:spcPts val="600"/>
              </a:spcBef>
            </a:pPr>
            <a:endParaRPr lang="ru-RU" sz="1600" i="1" dirty="0" smtClean="0"/>
          </a:p>
          <a:p>
            <a:pPr indent="450850" algn="just" eaLnBrk="1" hangingPunct="1">
              <a:spcBef>
                <a:spcPts val="600"/>
              </a:spcBef>
            </a:pPr>
            <a:r>
              <a:rPr lang="ru-RU" sz="1600" i="1" dirty="0" smtClean="0"/>
              <a:t>Уход вагонов относится к числу наиболее тяжелых происшествий. Из-за этого нередко происходят столкновения железнодорожного подвижного состава и даже аварии, крушения. </a:t>
            </a:r>
          </a:p>
          <a:p>
            <a:pPr indent="450850" algn="just" eaLnBrk="1" hangingPunct="1">
              <a:spcBef>
                <a:spcPts val="600"/>
              </a:spcBef>
            </a:pPr>
            <a:r>
              <a:rPr lang="ru-RU" sz="1600" i="1" dirty="0" smtClean="0"/>
              <a:t>Основная причина таких случаев отсутствие (нарушения норм) закрепления подвижного состава.</a:t>
            </a:r>
            <a:r>
              <a:rPr lang="ru-RU" sz="2000" dirty="0" smtClean="0"/>
              <a:t> </a:t>
            </a:r>
            <a:endParaRPr kumimoji="0" lang="ru-RU" sz="2000" dirty="0" smtClean="0">
              <a:ea typeface="Arial" pitchFamily="34" charset="0"/>
            </a:endParaRPr>
          </a:p>
          <a:p>
            <a:pP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1"/>
          </p:nvPr>
        </p:nvSpPr>
        <p:spPr>
          <a:xfrm>
            <a:off x="219074" y="641350"/>
            <a:ext cx="8105775" cy="3917950"/>
          </a:xfrm>
        </p:spPr>
        <p:txBody>
          <a:bodyPr>
            <a:normAutofit/>
          </a:bodyPr>
          <a:lstStyle/>
          <a:p>
            <a:pPr algn="ctr" eaLnBrk="1" hangingPunct="1">
              <a:spcBef>
                <a:spcPts val="600"/>
              </a:spcBef>
            </a:pPr>
            <a:r>
              <a:rPr lang="ru-RU" sz="4400" b="1" dirty="0" smtClean="0">
                <a:solidFill>
                  <a:srgbClr val="C00000"/>
                </a:solidFill>
              </a:rPr>
              <a:t>КРУШЕНИЕ</a:t>
            </a:r>
            <a:r>
              <a:rPr lang="ru-RU" sz="2800" b="1" dirty="0" smtClean="0">
                <a:solidFill>
                  <a:srgbClr val="C00000"/>
                </a:solidFill>
              </a:rPr>
              <a:t> </a:t>
            </a:r>
          </a:p>
          <a:p>
            <a:pPr algn="ctr" eaLnBrk="1" hangingPunct="1">
              <a:spcBef>
                <a:spcPts val="600"/>
              </a:spcBef>
            </a:pPr>
            <a:r>
              <a:rPr lang="ru-RU" sz="2800" dirty="0" smtClean="0"/>
              <a:t>электропоезда на перегоне </a:t>
            </a:r>
            <a:r>
              <a:rPr lang="ru-RU" sz="4400" dirty="0" smtClean="0"/>
              <a:t> </a:t>
            </a:r>
          </a:p>
          <a:p>
            <a:pPr algn="ctr" eaLnBrk="1" hangingPunct="1">
              <a:spcBef>
                <a:spcPts val="600"/>
              </a:spcBef>
            </a:pPr>
            <a:r>
              <a:rPr kumimoji="0" lang="ru-RU" sz="4400" b="1" dirty="0" err="1" smtClean="0">
                <a:ea typeface="Arial" pitchFamily="34" charset="0"/>
              </a:rPr>
              <a:t>Литвиново-Тальменка</a:t>
            </a:r>
            <a:endParaRPr kumimoji="0" lang="ru-RU" sz="4400" b="1" dirty="0" smtClean="0">
              <a:ea typeface="Arial" pitchFamily="34" charset="0"/>
            </a:endParaRPr>
          </a:p>
          <a:p>
            <a:pPr algn="ctr" eaLnBrk="1" hangingPunct="1">
              <a:spcBef>
                <a:spcPts val="600"/>
              </a:spcBef>
            </a:pPr>
            <a:r>
              <a:rPr lang="ru-RU" sz="4400" dirty="0" smtClean="0"/>
              <a:t>Кемеровской ж. д.</a:t>
            </a:r>
            <a:endParaRPr kumimoji="0" lang="ru-RU" sz="4400" b="1" dirty="0" smtClean="0">
              <a:ea typeface="Arial" pitchFamily="34" charset="0"/>
            </a:endParaRPr>
          </a:p>
          <a:p>
            <a:pPr indent="450850" algn="ctr" eaLnBrk="1" hangingPunct="1">
              <a:spcBef>
                <a:spcPts val="600"/>
              </a:spcBef>
            </a:pPr>
            <a:r>
              <a:rPr kumimoji="0" lang="ru-RU" sz="4400" b="1" dirty="0" smtClean="0">
                <a:ea typeface="Arial" pitchFamily="34" charset="0"/>
              </a:rPr>
              <a:t>31.05.1996 </a:t>
            </a:r>
          </a:p>
          <a:p>
            <a:pPr algn="ctr" eaLnBrk="1" hangingPunct="1">
              <a:spcBef>
                <a:spcPts val="600"/>
              </a:spcBef>
            </a:pPr>
            <a:endParaRPr kumimoji="0" lang="ru-RU" dirty="0" smtClean="0">
              <a:ea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t>Цепочка должностных преступлений работников железнодорожного транспорта привела к гибели пассажиров </a:t>
            </a:r>
            <a:r>
              <a:rPr lang="ru-RU" sz="1600" i="1" dirty="0" smtClean="0"/>
              <a:t>(31.05.1996 </a:t>
            </a:r>
            <a:r>
              <a:rPr lang="ru-RU" sz="1600" i="1" dirty="0" err="1" smtClean="0"/>
              <a:t>Литвиново</a:t>
            </a:r>
            <a:r>
              <a:rPr lang="ru-RU" sz="1600" i="1" dirty="0" smtClean="0"/>
              <a:t> - Тальменка)</a:t>
            </a:r>
            <a:endParaRPr lang="ru-RU" sz="1600" i="1" dirty="0">
              <a:solidFill>
                <a:srgbClr val="000000"/>
              </a:solidFill>
              <a:latin typeface="Verdana" pitchFamily="34" charset="0"/>
              <a:cs typeface="Arial" charset="0"/>
            </a:endParaRPr>
          </a:p>
        </p:txBody>
      </p:sp>
      <p:pic>
        <p:nvPicPr>
          <p:cNvPr id="4" name="Рисунок 3" descr="default_profile_300.png"/>
          <p:cNvPicPr>
            <a:picLocks noChangeAspect="1"/>
          </p:cNvPicPr>
          <p:nvPr/>
        </p:nvPicPr>
        <p:blipFill>
          <a:blip r:embed="rId3"/>
          <a:stretch>
            <a:fillRect/>
          </a:stretch>
        </p:blipFill>
        <p:spPr>
          <a:xfrm>
            <a:off x="82903" y="873136"/>
            <a:ext cx="414976" cy="414976"/>
          </a:xfrm>
          <a:prstGeom prst="rect">
            <a:avLst/>
          </a:prstGeom>
        </p:spPr>
      </p:pic>
      <p:sp>
        <p:nvSpPr>
          <p:cNvPr id="5" name="TextBox 4"/>
          <p:cNvSpPr txBox="1"/>
          <p:nvPr/>
        </p:nvSpPr>
        <p:spPr>
          <a:xfrm>
            <a:off x="422883" y="813449"/>
            <a:ext cx="3283885" cy="369332"/>
          </a:xfrm>
          <a:prstGeom prst="rect">
            <a:avLst/>
          </a:prstGeom>
          <a:noFill/>
        </p:spPr>
        <p:txBody>
          <a:bodyPr wrap="square" rtlCol="0">
            <a:spAutoFit/>
          </a:bodyPr>
          <a:lstStyle/>
          <a:p>
            <a:r>
              <a:rPr lang="ru-RU" b="1" dirty="0" smtClean="0"/>
              <a:t>ДСД </a:t>
            </a:r>
            <a:r>
              <a:rPr lang="ru-RU" sz="1400" i="1" dirty="0" smtClean="0"/>
              <a:t>(бригада)</a:t>
            </a:r>
            <a:endParaRPr lang="ru-RU" sz="1400" i="1" dirty="0"/>
          </a:p>
        </p:txBody>
      </p:sp>
      <p:sp>
        <p:nvSpPr>
          <p:cNvPr id="6" name="TextBox 5"/>
          <p:cNvSpPr txBox="1"/>
          <p:nvPr/>
        </p:nvSpPr>
        <p:spPr>
          <a:xfrm>
            <a:off x="745972" y="1048442"/>
            <a:ext cx="7892515" cy="369332"/>
          </a:xfrm>
          <a:prstGeom prst="rect">
            <a:avLst/>
          </a:prstGeom>
          <a:noFill/>
        </p:spPr>
        <p:txBody>
          <a:bodyPr wrap="square" rtlCol="0">
            <a:spAutoFit/>
          </a:bodyPr>
          <a:lstStyle/>
          <a:p>
            <a:pPr>
              <a:buClr>
                <a:srgbClr val="C00000"/>
              </a:buClr>
              <a:buBlip>
                <a:blip r:embed="rId4"/>
              </a:buBlip>
            </a:pPr>
            <a:r>
              <a:rPr lang="ru-RU" sz="1400" dirty="0" smtClean="0"/>
              <a:t> произведено закрепление </a:t>
            </a:r>
            <a:r>
              <a:rPr lang="ru-RU" b="1" dirty="0" smtClean="0">
                <a:solidFill>
                  <a:srgbClr val="C00000"/>
                </a:solidFill>
              </a:rPr>
              <a:t>1</a:t>
            </a:r>
            <a:r>
              <a:rPr lang="ru-RU" sz="1400" dirty="0" smtClean="0"/>
              <a:t> т.б. (вместо </a:t>
            </a:r>
            <a:r>
              <a:rPr lang="ru-RU" sz="1600" b="1" dirty="0" smtClean="0">
                <a:solidFill>
                  <a:srgbClr val="C00000"/>
                </a:solidFill>
              </a:rPr>
              <a:t>3</a:t>
            </a:r>
            <a:r>
              <a:rPr lang="ru-RU" sz="1400" dirty="0" smtClean="0"/>
              <a:t> т.б. согласно ТРА  станции) – </a:t>
            </a:r>
            <a:r>
              <a:rPr lang="ru-RU" sz="1400" i="1" dirty="0" smtClean="0">
                <a:solidFill>
                  <a:srgbClr val="C00000"/>
                </a:solidFill>
              </a:rPr>
              <a:t>уклон 6,6 ‰ </a:t>
            </a:r>
            <a:endParaRPr lang="ru-RU" sz="1400" i="1" dirty="0">
              <a:solidFill>
                <a:srgbClr val="C00000"/>
              </a:solidFill>
            </a:endParaRPr>
          </a:p>
        </p:txBody>
      </p:sp>
      <p:sp>
        <p:nvSpPr>
          <p:cNvPr id="8" name="TextBox 7"/>
          <p:cNvSpPr txBox="1"/>
          <p:nvPr/>
        </p:nvSpPr>
        <p:spPr>
          <a:xfrm>
            <a:off x="432745" y="1400963"/>
            <a:ext cx="3283885" cy="369332"/>
          </a:xfrm>
          <a:prstGeom prst="rect">
            <a:avLst/>
          </a:prstGeom>
          <a:noFill/>
        </p:spPr>
        <p:txBody>
          <a:bodyPr wrap="square" rtlCol="0">
            <a:spAutoFit/>
          </a:bodyPr>
          <a:lstStyle/>
          <a:p>
            <a:r>
              <a:rPr lang="ru-RU" b="1" dirty="0" smtClean="0"/>
              <a:t>ДСП 1</a:t>
            </a:r>
            <a:endParaRPr lang="ru-RU" b="1" dirty="0"/>
          </a:p>
        </p:txBody>
      </p:sp>
      <p:sp>
        <p:nvSpPr>
          <p:cNvPr id="9" name="TextBox 8"/>
          <p:cNvSpPr txBox="1"/>
          <p:nvPr/>
        </p:nvSpPr>
        <p:spPr>
          <a:xfrm>
            <a:off x="739934" y="1655800"/>
            <a:ext cx="8038948" cy="523220"/>
          </a:xfrm>
          <a:prstGeom prst="rect">
            <a:avLst/>
          </a:prstGeom>
          <a:noFill/>
        </p:spPr>
        <p:txBody>
          <a:bodyPr wrap="square" rtlCol="0">
            <a:spAutoFit/>
          </a:bodyPr>
          <a:lstStyle/>
          <a:p>
            <a:pPr marL="182563" indent="-182563">
              <a:buBlip>
                <a:blip r:embed="rId4"/>
              </a:buBlip>
            </a:pPr>
            <a:r>
              <a:rPr lang="ru-RU" sz="1400" dirty="0" smtClean="0"/>
              <a:t>работу кондукторской бригады </a:t>
            </a:r>
            <a:r>
              <a:rPr lang="ru-RU" sz="1400" b="1" dirty="0" smtClean="0">
                <a:solidFill>
                  <a:srgbClr val="C00000"/>
                </a:solidFill>
              </a:rPr>
              <a:t>не контролировал</a:t>
            </a:r>
            <a:r>
              <a:rPr lang="ru-RU" sz="1400" dirty="0" smtClean="0"/>
              <a:t>, доклад о фактическом закреплении вагонов </a:t>
            </a:r>
            <a:r>
              <a:rPr lang="ru-RU" sz="1400" b="1" dirty="0" smtClean="0">
                <a:solidFill>
                  <a:srgbClr val="C00000"/>
                </a:solidFill>
              </a:rPr>
              <a:t>не потребовал</a:t>
            </a:r>
            <a:r>
              <a:rPr lang="ru-RU" sz="1400" dirty="0" smtClean="0"/>
              <a:t>, ДНЦ об освобождении пути и закреплении вагонов </a:t>
            </a:r>
            <a:r>
              <a:rPr lang="ru-RU" sz="1400" b="1" dirty="0" smtClean="0">
                <a:solidFill>
                  <a:srgbClr val="C00000"/>
                </a:solidFill>
              </a:rPr>
              <a:t>не доложил</a:t>
            </a:r>
            <a:endParaRPr lang="ru-RU" sz="1400" b="1" i="1" dirty="0" smtClean="0">
              <a:solidFill>
                <a:srgbClr val="C00000"/>
              </a:solidFill>
            </a:endParaRPr>
          </a:p>
        </p:txBody>
      </p:sp>
      <p:sp>
        <p:nvSpPr>
          <p:cNvPr id="10" name="TextBox 9"/>
          <p:cNvSpPr txBox="1"/>
          <p:nvPr/>
        </p:nvSpPr>
        <p:spPr>
          <a:xfrm>
            <a:off x="733894" y="2838295"/>
            <a:ext cx="8585666" cy="307777"/>
          </a:xfrm>
          <a:prstGeom prst="rect">
            <a:avLst/>
          </a:prstGeom>
          <a:noFill/>
        </p:spPr>
        <p:txBody>
          <a:bodyPr wrap="square" rtlCol="0">
            <a:spAutoFit/>
          </a:bodyPr>
          <a:lstStyle/>
          <a:p>
            <a:pPr marL="182563" indent="-182563">
              <a:buBlip>
                <a:blip r:embed="rId4"/>
              </a:buBlip>
            </a:pPr>
            <a:r>
              <a:rPr lang="ru-RU" sz="1400" dirty="0" smtClean="0"/>
              <a:t>своевременно</a:t>
            </a:r>
            <a:r>
              <a:rPr lang="ru-RU" sz="1400" dirty="0" smtClean="0">
                <a:solidFill>
                  <a:srgbClr val="C00000"/>
                </a:solidFill>
              </a:rPr>
              <a:t> не выявил </a:t>
            </a:r>
            <a:r>
              <a:rPr lang="ru-RU" sz="1400" dirty="0" smtClean="0"/>
              <a:t>уход подвижного состава </a:t>
            </a:r>
            <a:r>
              <a:rPr lang="ru-RU" sz="1100" i="1" dirty="0" smtClean="0"/>
              <a:t>(несмотря на звонок взреза) </a:t>
            </a:r>
            <a:endParaRPr lang="ru-RU" sz="1100" b="1" i="1" dirty="0" smtClean="0"/>
          </a:p>
        </p:txBody>
      </p:sp>
      <p:sp>
        <p:nvSpPr>
          <p:cNvPr id="11" name="TextBox 10"/>
          <p:cNvSpPr txBox="1"/>
          <p:nvPr/>
        </p:nvSpPr>
        <p:spPr>
          <a:xfrm>
            <a:off x="749694" y="3176734"/>
            <a:ext cx="7536256" cy="307777"/>
          </a:xfrm>
          <a:prstGeom prst="rect">
            <a:avLst/>
          </a:prstGeom>
          <a:noFill/>
        </p:spPr>
        <p:txBody>
          <a:bodyPr wrap="square" rtlCol="0">
            <a:spAutoFit/>
          </a:bodyPr>
          <a:lstStyle/>
          <a:p>
            <a:pPr marL="182563" indent="-182563">
              <a:buBlip>
                <a:blip r:embed="rId4"/>
              </a:buBlip>
            </a:pPr>
            <a:r>
              <a:rPr lang="ru-RU" sz="1400" dirty="0" smtClean="0">
                <a:solidFill>
                  <a:srgbClr val="C00000"/>
                </a:solidFill>
              </a:rPr>
              <a:t>нарушил </a:t>
            </a:r>
            <a:r>
              <a:rPr lang="ru-RU" sz="1400" dirty="0" smtClean="0"/>
              <a:t>регламент срочного сообщения ТЧМ о надвигающейся опасности </a:t>
            </a:r>
            <a:endParaRPr lang="ru-RU" sz="1400" b="1" i="1" dirty="0" smtClean="0"/>
          </a:p>
        </p:txBody>
      </p:sp>
      <p:sp>
        <p:nvSpPr>
          <p:cNvPr id="12" name="TextBox 11"/>
          <p:cNvSpPr txBox="1"/>
          <p:nvPr/>
        </p:nvSpPr>
        <p:spPr>
          <a:xfrm>
            <a:off x="777400" y="3513202"/>
            <a:ext cx="7536256" cy="307777"/>
          </a:xfrm>
          <a:prstGeom prst="rect">
            <a:avLst/>
          </a:prstGeom>
          <a:noFill/>
        </p:spPr>
        <p:txBody>
          <a:bodyPr wrap="square" rtlCol="0">
            <a:spAutoFit/>
          </a:bodyPr>
          <a:lstStyle/>
          <a:p>
            <a:pPr marL="182563" indent="-182563">
              <a:buBlip>
                <a:blip r:embed="rId4"/>
              </a:buBlip>
            </a:pPr>
            <a:r>
              <a:rPr lang="ru-RU" sz="1400" dirty="0" smtClean="0">
                <a:solidFill>
                  <a:srgbClr val="C00000"/>
                </a:solidFill>
              </a:rPr>
              <a:t>несвоевременно</a:t>
            </a:r>
            <a:r>
              <a:rPr lang="ru-RU" sz="1400" dirty="0" smtClean="0"/>
              <a:t> передал информацию об  уходе вагонов ДНЦ  </a:t>
            </a:r>
            <a:r>
              <a:rPr lang="ru-RU" sz="1200" i="1" dirty="0" smtClean="0">
                <a:solidFill>
                  <a:srgbClr val="C00000"/>
                </a:solidFill>
              </a:rPr>
              <a:t>(через 4 мин.) </a:t>
            </a:r>
          </a:p>
        </p:txBody>
      </p:sp>
      <p:sp>
        <p:nvSpPr>
          <p:cNvPr id="14" name="TextBox 13"/>
          <p:cNvSpPr txBox="1"/>
          <p:nvPr/>
        </p:nvSpPr>
        <p:spPr>
          <a:xfrm>
            <a:off x="683824" y="2634052"/>
            <a:ext cx="7156168" cy="276999"/>
          </a:xfrm>
          <a:prstGeom prst="rect">
            <a:avLst/>
          </a:prstGeom>
          <a:solidFill>
            <a:srgbClr val="C00000"/>
          </a:solidFill>
        </p:spPr>
        <p:txBody>
          <a:bodyPr wrap="square" rtlCol="0">
            <a:spAutoFit/>
          </a:bodyPr>
          <a:lstStyle/>
          <a:p>
            <a:pPr algn="ctr"/>
            <a:r>
              <a:rPr lang="ru-RU" sz="1200" b="1" dirty="0" smtClean="0">
                <a:solidFill>
                  <a:schemeClr val="bg1"/>
                </a:solidFill>
              </a:rPr>
              <a:t>в 15 час 59 мин группа вагонов пришла в движение </a:t>
            </a:r>
            <a:endParaRPr lang="ru-RU" sz="1200" b="1" dirty="0">
              <a:solidFill>
                <a:schemeClr val="bg1"/>
              </a:solidFill>
            </a:endParaRPr>
          </a:p>
        </p:txBody>
      </p:sp>
      <p:sp>
        <p:nvSpPr>
          <p:cNvPr id="20" name="TextBox 19"/>
          <p:cNvSpPr txBox="1"/>
          <p:nvPr/>
        </p:nvSpPr>
        <p:spPr>
          <a:xfrm>
            <a:off x="747885" y="2310342"/>
            <a:ext cx="6146844" cy="307777"/>
          </a:xfrm>
          <a:prstGeom prst="rect">
            <a:avLst/>
          </a:prstGeom>
          <a:noFill/>
        </p:spPr>
        <p:txBody>
          <a:bodyPr wrap="square" rtlCol="0">
            <a:spAutoFit/>
          </a:bodyPr>
          <a:lstStyle/>
          <a:p>
            <a:pPr marL="182563" indent="-182563">
              <a:buBlip>
                <a:blip r:embed="rId4"/>
              </a:buBlip>
            </a:pPr>
            <a:r>
              <a:rPr lang="ru-RU" sz="1400" dirty="0" smtClean="0">
                <a:solidFill>
                  <a:srgbClr val="C00000"/>
                </a:solidFill>
              </a:rPr>
              <a:t>не проверил </a:t>
            </a:r>
            <a:r>
              <a:rPr lang="ru-RU" sz="1400" dirty="0" smtClean="0"/>
              <a:t>закрепление </a:t>
            </a:r>
            <a:r>
              <a:rPr lang="ru-RU" sz="1100" i="1" dirty="0" smtClean="0"/>
              <a:t>(при приеме смены) </a:t>
            </a:r>
            <a:endParaRPr lang="ru-RU" sz="1100" b="1" i="1" dirty="0" smtClean="0">
              <a:solidFill>
                <a:srgbClr val="C00000"/>
              </a:solidFill>
            </a:endParaRPr>
          </a:p>
        </p:txBody>
      </p:sp>
      <p:sp>
        <p:nvSpPr>
          <p:cNvPr id="21" name="TextBox 20"/>
          <p:cNvSpPr txBox="1"/>
          <p:nvPr/>
        </p:nvSpPr>
        <p:spPr>
          <a:xfrm>
            <a:off x="440020" y="2079368"/>
            <a:ext cx="3283888" cy="369332"/>
          </a:xfrm>
          <a:prstGeom prst="rect">
            <a:avLst/>
          </a:prstGeom>
          <a:noFill/>
        </p:spPr>
        <p:txBody>
          <a:bodyPr wrap="square" rtlCol="0">
            <a:spAutoFit/>
          </a:bodyPr>
          <a:lstStyle/>
          <a:p>
            <a:r>
              <a:rPr lang="ru-RU" b="1" dirty="0" smtClean="0"/>
              <a:t>ДСП 2</a:t>
            </a:r>
            <a:endParaRPr lang="ru-RU" b="1" dirty="0"/>
          </a:p>
        </p:txBody>
      </p:sp>
      <p:sp>
        <p:nvSpPr>
          <p:cNvPr id="23" name="TextBox 22"/>
          <p:cNvSpPr txBox="1"/>
          <p:nvPr/>
        </p:nvSpPr>
        <p:spPr>
          <a:xfrm>
            <a:off x="468628" y="3736424"/>
            <a:ext cx="3283888" cy="369332"/>
          </a:xfrm>
          <a:prstGeom prst="rect">
            <a:avLst/>
          </a:prstGeom>
          <a:noFill/>
        </p:spPr>
        <p:txBody>
          <a:bodyPr wrap="square" rtlCol="0">
            <a:spAutoFit/>
          </a:bodyPr>
          <a:lstStyle/>
          <a:p>
            <a:r>
              <a:rPr lang="ru-RU" b="1" dirty="0" smtClean="0"/>
              <a:t>ТЧМ </a:t>
            </a:r>
            <a:r>
              <a:rPr lang="ru-RU" sz="1400" i="1" dirty="0" smtClean="0"/>
              <a:t>(бригада)</a:t>
            </a:r>
          </a:p>
        </p:txBody>
      </p:sp>
      <p:sp>
        <p:nvSpPr>
          <p:cNvPr id="24" name="TextBox 23"/>
          <p:cNvSpPr txBox="1"/>
          <p:nvPr/>
        </p:nvSpPr>
        <p:spPr>
          <a:xfrm>
            <a:off x="753546" y="4027811"/>
            <a:ext cx="8391085" cy="307777"/>
          </a:xfrm>
          <a:prstGeom prst="rect">
            <a:avLst/>
          </a:prstGeom>
          <a:noFill/>
        </p:spPr>
        <p:txBody>
          <a:bodyPr wrap="square" rtlCol="0">
            <a:spAutoFit/>
          </a:bodyPr>
          <a:lstStyle/>
          <a:p>
            <a:pPr marL="182563" indent="-182563">
              <a:buBlip>
                <a:blip r:embed="rId4"/>
              </a:buBlip>
            </a:pPr>
            <a:r>
              <a:rPr lang="ru-RU" sz="1400" dirty="0" smtClean="0"/>
              <a:t>на вызов ДСП </a:t>
            </a:r>
            <a:r>
              <a:rPr lang="ru-RU" sz="1400" dirty="0" smtClean="0">
                <a:solidFill>
                  <a:srgbClr val="C00000"/>
                </a:solidFill>
              </a:rPr>
              <a:t>не отвечала</a:t>
            </a:r>
            <a:r>
              <a:rPr lang="ru-RU" sz="1400" dirty="0" smtClean="0"/>
              <a:t>, </a:t>
            </a:r>
            <a:r>
              <a:rPr lang="ru-RU" sz="1100" i="1" dirty="0" smtClean="0"/>
              <a:t>несмотря на исправно действующую радиосвязь</a:t>
            </a:r>
          </a:p>
        </p:txBody>
      </p:sp>
      <p:sp>
        <p:nvSpPr>
          <p:cNvPr id="25" name="TextBox 24"/>
          <p:cNvSpPr txBox="1"/>
          <p:nvPr/>
        </p:nvSpPr>
        <p:spPr>
          <a:xfrm>
            <a:off x="750344" y="4308336"/>
            <a:ext cx="8391085" cy="307777"/>
          </a:xfrm>
          <a:prstGeom prst="rect">
            <a:avLst/>
          </a:prstGeom>
          <a:noFill/>
        </p:spPr>
        <p:txBody>
          <a:bodyPr wrap="square" rtlCol="0">
            <a:spAutoFit/>
          </a:bodyPr>
          <a:lstStyle/>
          <a:p>
            <a:pPr marL="182563" indent="-182563">
              <a:buBlip>
                <a:blip r:embed="rId4"/>
              </a:buBlip>
            </a:pPr>
            <a:r>
              <a:rPr lang="ru-RU" sz="1400" dirty="0" smtClean="0"/>
              <a:t>вместо</a:t>
            </a:r>
            <a:r>
              <a:rPr lang="ru-RU" sz="1400" dirty="0" smtClean="0">
                <a:solidFill>
                  <a:srgbClr val="C00000"/>
                </a:solidFill>
              </a:rPr>
              <a:t> экстренного </a:t>
            </a:r>
            <a:r>
              <a:rPr lang="ru-RU" sz="1400" dirty="0" smtClean="0"/>
              <a:t>применено служебное торможение</a:t>
            </a:r>
            <a:endParaRPr lang="ru-RU" sz="1200" i="1" dirty="0" smtClean="0"/>
          </a:p>
        </p:txBody>
      </p:sp>
      <p:sp>
        <p:nvSpPr>
          <p:cNvPr id="26" name="TextBox 25"/>
          <p:cNvSpPr txBox="1"/>
          <p:nvPr/>
        </p:nvSpPr>
        <p:spPr>
          <a:xfrm>
            <a:off x="702547" y="4607301"/>
            <a:ext cx="7156168" cy="276999"/>
          </a:xfrm>
          <a:prstGeom prst="rect">
            <a:avLst/>
          </a:prstGeom>
          <a:solidFill>
            <a:srgbClr val="C00000"/>
          </a:solidFill>
        </p:spPr>
        <p:txBody>
          <a:bodyPr wrap="square" rtlCol="0">
            <a:spAutoFit/>
          </a:bodyPr>
          <a:lstStyle/>
          <a:p>
            <a:pPr algn="ctr"/>
            <a:r>
              <a:rPr lang="ru-RU" sz="1200" b="1" dirty="0" smtClean="0">
                <a:solidFill>
                  <a:schemeClr val="bg1"/>
                </a:solidFill>
              </a:rPr>
              <a:t>в 16 час 07 мин произошло столкновение группы вагонов с электропоездом</a:t>
            </a:r>
            <a:endParaRPr lang="ru-RU" sz="1200" b="1" dirty="0">
              <a:solidFill>
                <a:schemeClr val="bg1"/>
              </a:solidFill>
            </a:endParaRPr>
          </a:p>
        </p:txBody>
      </p:sp>
      <p:pic>
        <p:nvPicPr>
          <p:cNvPr id="27" name="Рисунок 26" descr="default_profile_300.png"/>
          <p:cNvPicPr>
            <a:picLocks noChangeAspect="1"/>
          </p:cNvPicPr>
          <p:nvPr/>
        </p:nvPicPr>
        <p:blipFill>
          <a:blip r:embed="rId3"/>
          <a:stretch>
            <a:fillRect/>
          </a:stretch>
        </p:blipFill>
        <p:spPr>
          <a:xfrm>
            <a:off x="63608" y="1445631"/>
            <a:ext cx="414976" cy="414976"/>
          </a:xfrm>
          <a:prstGeom prst="rect">
            <a:avLst/>
          </a:prstGeom>
        </p:spPr>
      </p:pic>
      <p:pic>
        <p:nvPicPr>
          <p:cNvPr id="28" name="Рисунок 27" descr="default_profile_300.png"/>
          <p:cNvPicPr>
            <a:picLocks noChangeAspect="1"/>
          </p:cNvPicPr>
          <p:nvPr/>
        </p:nvPicPr>
        <p:blipFill>
          <a:blip r:embed="rId3"/>
          <a:stretch>
            <a:fillRect/>
          </a:stretch>
        </p:blipFill>
        <p:spPr>
          <a:xfrm>
            <a:off x="74952" y="3902583"/>
            <a:ext cx="414976" cy="414976"/>
          </a:xfrm>
          <a:prstGeom prst="rect">
            <a:avLst/>
          </a:prstGeom>
        </p:spPr>
      </p:pic>
      <p:sp>
        <p:nvSpPr>
          <p:cNvPr id="29" name="TextBox 28"/>
          <p:cNvSpPr txBox="1"/>
          <p:nvPr/>
        </p:nvSpPr>
        <p:spPr>
          <a:xfrm>
            <a:off x="8310840" y="3385992"/>
            <a:ext cx="612250" cy="815608"/>
          </a:xfrm>
          <a:prstGeom prst="rect">
            <a:avLst/>
          </a:prstGeom>
          <a:noFill/>
        </p:spPr>
        <p:txBody>
          <a:bodyPr wrap="square" rtlCol="0">
            <a:spAutoFit/>
          </a:bodyPr>
          <a:lstStyle/>
          <a:p>
            <a:pPr algn="ctr"/>
            <a:r>
              <a:rPr lang="ru-RU" sz="3600" b="1" dirty="0" smtClean="0">
                <a:solidFill>
                  <a:srgbClr val="C00000"/>
                </a:solidFill>
              </a:rPr>
              <a:t>8</a:t>
            </a:r>
            <a:r>
              <a:rPr lang="ru-RU" sz="2800" b="1" dirty="0" smtClean="0">
                <a:solidFill>
                  <a:srgbClr val="C00000"/>
                </a:solidFill>
              </a:rPr>
              <a:t> </a:t>
            </a:r>
            <a:r>
              <a:rPr lang="ru-RU" sz="1100" b="1" dirty="0" smtClean="0">
                <a:solidFill>
                  <a:srgbClr val="C00000"/>
                </a:solidFill>
              </a:rPr>
              <a:t>мин</a:t>
            </a:r>
            <a:endParaRPr lang="ru-RU" sz="1100" b="1" dirty="0">
              <a:solidFill>
                <a:srgbClr val="C00000"/>
              </a:solidFill>
            </a:endParaRPr>
          </a:p>
        </p:txBody>
      </p:sp>
      <p:sp>
        <p:nvSpPr>
          <p:cNvPr id="30" name="Стрелка вправо 29"/>
          <p:cNvSpPr/>
          <p:nvPr/>
        </p:nvSpPr>
        <p:spPr>
          <a:xfrm rot="16200000">
            <a:off x="8278095" y="2912974"/>
            <a:ext cx="635751" cy="404930"/>
          </a:xfrm>
          <a:prstGeom prst="rightArrow">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Стрелка вправо 30"/>
          <p:cNvSpPr/>
          <p:nvPr/>
        </p:nvSpPr>
        <p:spPr>
          <a:xfrm rot="5400000">
            <a:off x="8292471" y="4290327"/>
            <a:ext cx="635751" cy="404930"/>
          </a:xfrm>
          <a:prstGeom prst="rightArrow">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2" name="Рисунок 31" descr="default_profile_300.png"/>
          <p:cNvPicPr>
            <a:picLocks noChangeAspect="1"/>
          </p:cNvPicPr>
          <p:nvPr/>
        </p:nvPicPr>
        <p:blipFill>
          <a:blip r:embed="rId3"/>
          <a:stretch>
            <a:fillRect/>
          </a:stretch>
        </p:blipFill>
        <p:spPr>
          <a:xfrm>
            <a:off x="100184" y="2103999"/>
            <a:ext cx="414976" cy="4149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31407" y="2489094"/>
            <a:ext cx="5947576" cy="2031325"/>
          </a:xfrm>
          <a:prstGeom prst="rect">
            <a:avLst/>
          </a:prstGeom>
          <a:noFill/>
        </p:spPr>
        <p:txBody>
          <a:bodyPr wrap="square" rtlCol="0">
            <a:spAutoFit/>
          </a:bodyPr>
          <a:lstStyle/>
          <a:p>
            <a:r>
              <a:rPr lang="ru-RU" b="1" dirty="0" smtClean="0">
                <a:solidFill>
                  <a:srgbClr val="003356"/>
                </a:solidFill>
              </a:rPr>
              <a:t>привлечены к </a:t>
            </a:r>
            <a:r>
              <a:rPr lang="ru-RU" b="1" dirty="0" smtClean="0">
                <a:solidFill>
                  <a:srgbClr val="C00000"/>
                </a:solidFill>
              </a:rPr>
              <a:t>уголовной</a:t>
            </a:r>
            <a:r>
              <a:rPr lang="ru-RU" b="1" dirty="0" smtClean="0">
                <a:solidFill>
                  <a:srgbClr val="003356"/>
                </a:solidFill>
              </a:rPr>
              <a:t> ответственности </a:t>
            </a:r>
          </a:p>
          <a:p>
            <a:pPr>
              <a:lnSpc>
                <a:spcPct val="200000"/>
              </a:lnSpc>
            </a:pPr>
            <a:r>
              <a:rPr lang="ru-RU" dirty="0" smtClean="0"/>
              <a:t> ДСД </a:t>
            </a:r>
            <a:r>
              <a:rPr lang="ru-RU" dirty="0" err="1" smtClean="0"/>
              <a:t>Пульников</a:t>
            </a:r>
            <a:r>
              <a:rPr lang="ru-RU" dirty="0" smtClean="0"/>
              <a:t> А.С.</a:t>
            </a:r>
          </a:p>
          <a:p>
            <a:pPr>
              <a:lnSpc>
                <a:spcPct val="200000"/>
              </a:lnSpc>
            </a:pPr>
            <a:r>
              <a:rPr lang="ru-RU" dirty="0" smtClean="0"/>
              <a:t> ДСД Ужаков А.П. </a:t>
            </a:r>
          </a:p>
          <a:p>
            <a:pPr>
              <a:lnSpc>
                <a:spcPct val="200000"/>
              </a:lnSpc>
            </a:pPr>
            <a:r>
              <a:rPr lang="ru-RU" dirty="0" smtClean="0"/>
              <a:t>ДСП </a:t>
            </a:r>
            <a:r>
              <a:rPr lang="ru-RU" dirty="0" err="1" smtClean="0"/>
              <a:t>Литвиново</a:t>
            </a:r>
            <a:r>
              <a:rPr lang="ru-RU" dirty="0" smtClean="0"/>
              <a:t> </a:t>
            </a:r>
            <a:r>
              <a:rPr lang="ru-RU" dirty="0" err="1" smtClean="0"/>
              <a:t>Кудлаева</a:t>
            </a:r>
            <a:r>
              <a:rPr lang="ru-RU" dirty="0" smtClean="0"/>
              <a:t> Л.Ю. </a:t>
            </a:r>
          </a:p>
        </p:txBody>
      </p:sp>
      <p:sp>
        <p:nvSpPr>
          <p:cNvPr id="17413" name="TextBox 3"/>
          <p:cNvSpPr txBox="1">
            <a:spLocks noChangeArrowheads="1"/>
          </p:cNvSpPr>
          <p:nvPr/>
        </p:nvSpPr>
        <p:spPr bwMode="auto">
          <a:xfrm>
            <a:off x="66675" y="68240"/>
            <a:ext cx="9077325" cy="707886"/>
          </a:xfrm>
          <a:prstGeom prst="rect">
            <a:avLst/>
          </a:prstGeom>
          <a:noFill/>
          <a:ln w="9525">
            <a:noFill/>
            <a:miter lim="800000"/>
            <a:headEnd/>
            <a:tailEnd/>
          </a:ln>
        </p:spPr>
        <p:txBody>
          <a:bodyPr wrap="square">
            <a:spAutoFit/>
          </a:bodyPr>
          <a:lstStyle/>
          <a:p>
            <a:pPr defTabSz="914400"/>
            <a:r>
              <a:rPr lang="ru-RU" sz="2000" dirty="0" smtClean="0"/>
              <a:t>Крушение, допущенное по причине несанкционированного движения подвижного состава на станции </a:t>
            </a:r>
            <a:r>
              <a:rPr lang="ru-RU" sz="2000" dirty="0" err="1" smtClean="0"/>
              <a:t>Литвиново</a:t>
            </a:r>
            <a:r>
              <a:rPr lang="ru-RU" sz="2000" dirty="0" smtClean="0"/>
              <a:t> </a:t>
            </a:r>
            <a:r>
              <a:rPr lang="ru-RU" sz="1600" i="1" dirty="0" smtClean="0"/>
              <a:t>(31.05.1996 </a:t>
            </a:r>
            <a:r>
              <a:rPr lang="ru-RU" sz="1600" i="1" dirty="0" err="1" smtClean="0"/>
              <a:t>Литвиново</a:t>
            </a:r>
            <a:r>
              <a:rPr lang="ru-RU" sz="1600" i="1" dirty="0" smtClean="0"/>
              <a:t> – Тальменка)</a:t>
            </a:r>
            <a:endParaRPr lang="ru-RU" sz="2000" dirty="0">
              <a:solidFill>
                <a:srgbClr val="000000"/>
              </a:solidFill>
              <a:latin typeface="Verdana" pitchFamily="34" charset="0"/>
              <a:cs typeface="Arial" charset="0"/>
            </a:endParaRPr>
          </a:p>
        </p:txBody>
      </p:sp>
      <p:sp>
        <p:nvSpPr>
          <p:cNvPr id="40" name="TextBox 39"/>
          <p:cNvSpPr txBox="1"/>
          <p:nvPr/>
        </p:nvSpPr>
        <p:spPr>
          <a:xfrm>
            <a:off x="262393" y="953391"/>
            <a:ext cx="797981" cy="584775"/>
          </a:xfrm>
          <a:prstGeom prst="rect">
            <a:avLst/>
          </a:prstGeom>
          <a:noFill/>
        </p:spPr>
        <p:txBody>
          <a:bodyPr wrap="square" rtlCol="0">
            <a:spAutoFit/>
          </a:bodyPr>
          <a:lstStyle/>
          <a:p>
            <a:r>
              <a:rPr lang="ru-RU" sz="3200" b="1" dirty="0" smtClean="0">
                <a:solidFill>
                  <a:srgbClr val="C00000"/>
                </a:solidFill>
              </a:rPr>
              <a:t>17</a:t>
            </a:r>
            <a:endParaRPr lang="ru-RU" sz="3200" b="1" dirty="0">
              <a:solidFill>
                <a:srgbClr val="C00000"/>
              </a:solidFill>
            </a:endParaRPr>
          </a:p>
        </p:txBody>
      </p:sp>
      <p:sp>
        <p:nvSpPr>
          <p:cNvPr id="41" name="TextBox 40"/>
          <p:cNvSpPr txBox="1"/>
          <p:nvPr/>
        </p:nvSpPr>
        <p:spPr>
          <a:xfrm>
            <a:off x="958735" y="1118490"/>
            <a:ext cx="3283888" cy="369332"/>
          </a:xfrm>
          <a:prstGeom prst="rect">
            <a:avLst/>
          </a:prstGeom>
          <a:noFill/>
        </p:spPr>
        <p:txBody>
          <a:bodyPr wrap="square" rtlCol="0">
            <a:spAutoFit/>
          </a:bodyPr>
          <a:lstStyle/>
          <a:p>
            <a:r>
              <a:rPr lang="ru-RU" dirty="0" smtClean="0"/>
              <a:t>человек погибло</a:t>
            </a:r>
            <a:endParaRPr lang="ru-RU" dirty="0"/>
          </a:p>
        </p:txBody>
      </p:sp>
      <p:sp>
        <p:nvSpPr>
          <p:cNvPr id="42" name="TextBox 41"/>
          <p:cNvSpPr txBox="1"/>
          <p:nvPr/>
        </p:nvSpPr>
        <p:spPr>
          <a:xfrm>
            <a:off x="254441" y="1393122"/>
            <a:ext cx="797981" cy="584775"/>
          </a:xfrm>
          <a:prstGeom prst="rect">
            <a:avLst/>
          </a:prstGeom>
          <a:noFill/>
        </p:spPr>
        <p:txBody>
          <a:bodyPr wrap="square" rtlCol="0">
            <a:spAutoFit/>
          </a:bodyPr>
          <a:lstStyle/>
          <a:p>
            <a:r>
              <a:rPr lang="ru-RU" sz="3200" b="1" dirty="0" smtClean="0">
                <a:solidFill>
                  <a:srgbClr val="C00000"/>
                </a:solidFill>
              </a:rPr>
              <a:t>44</a:t>
            </a:r>
            <a:endParaRPr lang="ru-RU" sz="3200" b="1" dirty="0">
              <a:solidFill>
                <a:srgbClr val="C00000"/>
              </a:solidFill>
            </a:endParaRPr>
          </a:p>
        </p:txBody>
      </p:sp>
      <p:sp>
        <p:nvSpPr>
          <p:cNvPr id="43" name="TextBox 42"/>
          <p:cNvSpPr txBox="1"/>
          <p:nvPr/>
        </p:nvSpPr>
        <p:spPr>
          <a:xfrm>
            <a:off x="954157" y="1558221"/>
            <a:ext cx="3283888" cy="369332"/>
          </a:xfrm>
          <a:prstGeom prst="rect">
            <a:avLst/>
          </a:prstGeom>
          <a:noFill/>
        </p:spPr>
        <p:txBody>
          <a:bodyPr wrap="square" rtlCol="0">
            <a:spAutoFit/>
          </a:bodyPr>
          <a:lstStyle/>
          <a:p>
            <a:r>
              <a:rPr lang="ru-RU" dirty="0" smtClean="0"/>
              <a:t>человека получили травмы</a:t>
            </a:r>
            <a:endParaRPr lang="ru-RU" dirty="0"/>
          </a:p>
        </p:txBody>
      </p:sp>
      <p:pic>
        <p:nvPicPr>
          <p:cNvPr id="44" name="Рисунок 43" descr="hqdefault.jpg"/>
          <p:cNvPicPr>
            <a:picLocks noChangeAspect="1"/>
          </p:cNvPicPr>
          <p:nvPr/>
        </p:nvPicPr>
        <p:blipFill>
          <a:blip r:embed="rId3"/>
          <a:srcRect l="8435" t="1667" r="3913" b="3956"/>
          <a:stretch>
            <a:fillRect/>
          </a:stretch>
        </p:blipFill>
        <p:spPr>
          <a:xfrm>
            <a:off x="6383547" y="898533"/>
            <a:ext cx="2416970" cy="1951799"/>
          </a:xfrm>
          <a:prstGeom prst="rect">
            <a:avLst/>
          </a:prstGeom>
        </p:spPr>
      </p:pic>
      <p:sp>
        <p:nvSpPr>
          <p:cNvPr id="46" name="TextBox 45"/>
          <p:cNvSpPr txBox="1"/>
          <p:nvPr/>
        </p:nvSpPr>
        <p:spPr>
          <a:xfrm>
            <a:off x="4248194" y="2920577"/>
            <a:ext cx="1372783" cy="769441"/>
          </a:xfrm>
          <a:prstGeom prst="rect">
            <a:avLst/>
          </a:prstGeom>
          <a:noFill/>
        </p:spPr>
        <p:txBody>
          <a:bodyPr wrap="square" rtlCol="0">
            <a:spAutoFit/>
          </a:bodyPr>
          <a:lstStyle/>
          <a:p>
            <a:r>
              <a:rPr lang="ru-RU" sz="2800" b="1" dirty="0" smtClean="0">
                <a:solidFill>
                  <a:srgbClr val="C00000"/>
                </a:solidFill>
              </a:rPr>
              <a:t>8 </a:t>
            </a:r>
            <a:r>
              <a:rPr lang="ru-RU" sz="1200" b="1" dirty="0" smtClean="0"/>
              <a:t>лет</a:t>
            </a:r>
          </a:p>
          <a:p>
            <a:r>
              <a:rPr lang="ru-RU" sz="1600" b="1" dirty="0" smtClean="0">
                <a:solidFill>
                  <a:srgbClr val="C00000"/>
                </a:solidFill>
              </a:rPr>
              <a:t>60</a:t>
            </a:r>
            <a:r>
              <a:rPr lang="ru-RU" sz="1200" b="1" dirty="0" smtClean="0">
                <a:solidFill>
                  <a:srgbClr val="C00000"/>
                </a:solidFill>
              </a:rPr>
              <a:t> </a:t>
            </a:r>
            <a:r>
              <a:rPr lang="ru-RU" sz="1200" b="1" dirty="0" smtClean="0"/>
              <a:t>млн. руб.</a:t>
            </a:r>
            <a:endParaRPr lang="ru-RU" sz="1200" b="1" dirty="0"/>
          </a:p>
        </p:txBody>
      </p:sp>
      <p:sp>
        <p:nvSpPr>
          <p:cNvPr id="47" name="TextBox 46"/>
          <p:cNvSpPr txBox="1"/>
          <p:nvPr/>
        </p:nvSpPr>
        <p:spPr>
          <a:xfrm>
            <a:off x="4259414" y="3800357"/>
            <a:ext cx="1327904" cy="769441"/>
          </a:xfrm>
          <a:prstGeom prst="rect">
            <a:avLst/>
          </a:prstGeom>
          <a:noFill/>
        </p:spPr>
        <p:txBody>
          <a:bodyPr wrap="square" rtlCol="0">
            <a:spAutoFit/>
          </a:bodyPr>
          <a:lstStyle/>
          <a:p>
            <a:r>
              <a:rPr lang="ru-RU" sz="2800" b="1" dirty="0" smtClean="0">
                <a:solidFill>
                  <a:srgbClr val="C00000"/>
                </a:solidFill>
              </a:rPr>
              <a:t>5 </a:t>
            </a:r>
            <a:r>
              <a:rPr lang="ru-RU" sz="1200" b="1" dirty="0" smtClean="0"/>
              <a:t>лет</a:t>
            </a:r>
          </a:p>
          <a:p>
            <a:r>
              <a:rPr lang="ru-RU" sz="1600" b="1" dirty="0" smtClean="0">
                <a:solidFill>
                  <a:srgbClr val="C00000"/>
                </a:solidFill>
              </a:rPr>
              <a:t>40</a:t>
            </a:r>
            <a:r>
              <a:rPr lang="ru-RU" sz="1200" b="1" dirty="0" smtClean="0"/>
              <a:t> млн. руб.</a:t>
            </a:r>
            <a:endParaRPr lang="ru-RU" sz="1200" b="1" dirty="0"/>
          </a:p>
        </p:txBody>
      </p:sp>
      <p:grpSp>
        <p:nvGrpSpPr>
          <p:cNvPr id="50" name="Группа 49"/>
          <p:cNvGrpSpPr/>
          <p:nvPr/>
        </p:nvGrpSpPr>
        <p:grpSpPr>
          <a:xfrm>
            <a:off x="3657554" y="2793192"/>
            <a:ext cx="493664" cy="1623550"/>
            <a:chOff x="3163936" y="3483696"/>
            <a:chExt cx="493664" cy="1396844"/>
          </a:xfrm>
        </p:grpSpPr>
        <p:sp>
          <p:nvSpPr>
            <p:cNvPr id="48" name="Выноска со стрелкой вправо 47"/>
            <p:cNvSpPr/>
            <p:nvPr/>
          </p:nvSpPr>
          <p:spPr>
            <a:xfrm>
              <a:off x="3304182" y="3534184"/>
              <a:ext cx="353418" cy="1318307"/>
            </a:xfrm>
            <a:prstGeom prst="rightArrowCallout">
              <a:avLst>
                <a:gd name="adj1" fmla="val 69445"/>
                <a:gd name="adj2" fmla="val 47222"/>
                <a:gd name="adj3" fmla="val 25000"/>
                <a:gd name="adj4" fmla="val 6497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3163936" y="3483696"/>
              <a:ext cx="342199" cy="139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52" name="Прямая соединительная линия 51"/>
          <p:cNvCxnSpPr/>
          <p:nvPr/>
        </p:nvCxnSpPr>
        <p:spPr>
          <a:xfrm flipV="1">
            <a:off x="250213" y="3899490"/>
            <a:ext cx="3646381" cy="224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54" name="Рисунок 53" descr="image.jpg"/>
          <p:cNvPicPr>
            <a:picLocks noChangeAspect="1"/>
          </p:cNvPicPr>
          <p:nvPr/>
        </p:nvPicPr>
        <p:blipFill>
          <a:blip r:embed="rId4"/>
          <a:stretch>
            <a:fillRect/>
          </a:stretch>
        </p:blipFill>
        <p:spPr>
          <a:xfrm>
            <a:off x="6327993" y="2934059"/>
            <a:ext cx="2496829" cy="18881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РЖД">
  <a:themeElements>
    <a:clrScheme name="Custom 46">
      <a:dk1>
        <a:srgbClr val="000000"/>
      </a:dk1>
      <a:lt1>
        <a:srgbClr val="FFFFFF"/>
      </a:lt1>
      <a:dk2>
        <a:srgbClr val="002960"/>
      </a:dk2>
      <a:lt2>
        <a:srgbClr val="FFFFFF"/>
      </a:lt2>
      <a:accent1>
        <a:srgbClr val="F9F9F9"/>
      </a:accent1>
      <a:accent2>
        <a:srgbClr val="E6DDD6"/>
      </a:accent2>
      <a:accent3>
        <a:srgbClr val="AEAFB1"/>
      </a:accent3>
      <a:accent4>
        <a:srgbClr val="C41719"/>
      </a:accent4>
      <a:accent5>
        <a:srgbClr val="FF6600"/>
      </a:accent5>
      <a:accent6>
        <a:srgbClr val="808080"/>
      </a:accent6>
      <a:hlink>
        <a:srgbClr val="AEAFB1"/>
      </a:hlink>
      <a:folHlink>
        <a:srgbClr val="B20E12"/>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5_Office Theme">
  <a:themeElements>
    <a:clrScheme name="РЖД">
      <a:dk1>
        <a:srgbClr val="000000"/>
      </a:dk1>
      <a:lt1>
        <a:srgbClr val="FFFFFF"/>
      </a:lt1>
      <a:dk2>
        <a:srgbClr val="394A58"/>
      </a:dk2>
      <a:lt2>
        <a:srgbClr val="E21A1A"/>
      </a:lt2>
      <a:accent1>
        <a:srgbClr val="CECCA0"/>
      </a:accent1>
      <a:accent2>
        <a:srgbClr val="A3A86B"/>
      </a:accent2>
      <a:accent3>
        <a:srgbClr val="0066A1"/>
      </a:accent3>
      <a:accent4>
        <a:srgbClr val="4DA3DD"/>
      </a:accent4>
      <a:accent5>
        <a:srgbClr val="8EC064"/>
      </a:accent5>
      <a:accent6>
        <a:srgbClr val="D87334"/>
      </a:accent6>
      <a:hlink>
        <a:srgbClr val="0000FF"/>
      </a:hlink>
      <a:folHlink>
        <a:srgbClr val="800080"/>
      </a:folHlink>
    </a:clrScheme>
    <a:fontScheme name="16_Office Theme">
      <a:majorFont>
        <a:latin typeface="Verdana"/>
        <a:ea typeface="ＭＳ Ｐゴシック"/>
        <a:cs typeface="Verdana"/>
      </a:majorFont>
      <a:minorFont>
        <a:latin typeface="Verdana"/>
        <a:ea typeface="ＭＳ Ｐゴシック"/>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РЖД">
      <a:dk1>
        <a:sysClr val="windowText" lastClr="000000"/>
      </a:dk1>
      <a:lt1>
        <a:sysClr val="window" lastClr="FFFFFF"/>
      </a:lt1>
      <a:dk2>
        <a:srgbClr val="455D70"/>
      </a:dk2>
      <a:lt2>
        <a:srgbClr val="00A3E0"/>
      </a:lt2>
      <a:accent1>
        <a:srgbClr val="FF6900"/>
      </a:accent1>
      <a:accent2>
        <a:srgbClr val="68798B"/>
      </a:accent2>
      <a:accent3>
        <a:srgbClr val="E21A1A"/>
      </a:accent3>
      <a:accent4>
        <a:srgbClr val="A3A86B"/>
      </a:accent4>
      <a:accent5>
        <a:srgbClr val="D3D7BD"/>
      </a:accent5>
      <a:accent6>
        <a:srgbClr val="0066A1"/>
      </a:accent6>
      <a:hlink>
        <a:srgbClr val="455D70"/>
      </a:hlink>
      <a:folHlink>
        <a:srgbClr val="909CAA"/>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chemeClr val="folHlink"/>
            </a:gs>
            <a:gs pos="50000">
              <a:schemeClr val="folHlink">
                <a:gamma/>
                <a:tint val="13725"/>
                <a:invGamma/>
              </a:schemeClr>
            </a:gs>
            <a:gs pos="100000">
              <a:schemeClr val="folHlink"/>
            </a:gs>
          </a:gsLst>
          <a:lin ang="5400000" scaled="1"/>
        </a:gradFill>
        <a:ln w="9525" algn="ctr">
          <a:noFill/>
          <a:miter lim="800000"/>
          <a:headEnd/>
          <a:tailEnd/>
        </a:ln>
        <a:effectLst>
          <a:outerShdw dist="35921" dir="2700000" algn="ctr" rotWithShape="0">
            <a:srgbClr val="808080"/>
          </a:outerShdw>
        </a:effectLst>
      </a:spPr>
      <a:bodyPr wrap="none" anchor="ctr"/>
      <a:lstStyle>
        <a:defPPr algn="ctr">
          <a:defRPr sz="800" b="1" dirty="0">
            <a:solidFill>
              <a:srgbClr val="0066CC"/>
            </a:solidFil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3175" algn="ctr">
          <a:solidFill>
            <a:srgbClr val="CC0000"/>
          </a:solidFill>
          <a:miter lim="800000"/>
          <a:headEnd/>
          <a:tailEnd/>
        </a:ln>
        <a:effectLst>
          <a:outerShdw dist="35921" dir="2700000" algn="ctr" rotWithShape="0">
            <a:srgbClr val="000000">
              <a:alpha val="50000"/>
            </a:srgbClr>
          </a:outerShdw>
        </a:effectLst>
      </a:spPr>
      <a:bodyPr wrap="square" lIns="0" tIns="0" rIns="0" bIns="0" rtlCol="0" anchor="ctr">
        <a:spAutoFit/>
      </a:bodyPr>
      <a:lstStyle>
        <a:defPPr algn="ctr" defTabSz="914400" eaLnBrk="0" hangingPunct="0">
          <a:defRPr sz="900" dirty="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29846</TotalTime>
  <Words>1603</Words>
  <Application>Microsoft Office PowerPoint</Application>
  <PresentationFormat>Экран (16:9)</PresentationFormat>
  <Paragraphs>252</Paragraphs>
  <Slides>23</Slides>
  <Notes>21</Notes>
  <HiddenSlides>0</HiddenSlides>
  <MMClips>0</MMClips>
  <ScaleCrop>false</ScaleCrop>
  <HeadingPairs>
    <vt:vector size="6" baseType="variant">
      <vt:variant>
        <vt:lpstr>Тема</vt:lpstr>
      </vt:variant>
      <vt:variant>
        <vt:i4>5</vt:i4>
      </vt:variant>
      <vt:variant>
        <vt:lpstr>Внедренные серверы OLE</vt:lpstr>
      </vt:variant>
      <vt:variant>
        <vt:i4>2</vt:i4>
      </vt:variant>
      <vt:variant>
        <vt:lpstr>Заголовки слайдов</vt:lpstr>
      </vt:variant>
      <vt:variant>
        <vt:i4>23</vt:i4>
      </vt:variant>
    </vt:vector>
  </HeadingPairs>
  <TitlesOfParts>
    <vt:vector size="30" baseType="lpstr">
      <vt:lpstr>Тема РЖД</vt:lpstr>
      <vt:lpstr>35_Office Theme</vt:lpstr>
      <vt:lpstr>2_Оформление по умолчанию</vt:lpstr>
      <vt:lpstr>Тема Office</vt:lpstr>
      <vt:lpstr>Office Theme</vt:lpstr>
      <vt:lpstr>think-cell Slide</vt:lpstr>
      <vt:lpstr>Visio</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Авария, допущенная по причине несанкционированного движения подвижного состава на станции Амазар Забайкальской ж.д. (29.08.2017)</vt:lpstr>
      <vt:lpstr>Авария, допущенная по причине несанкционированного движения подвижного состава на станции Амазар Забайкальской ж.д. (29.08.2017)</vt:lpstr>
      <vt:lpstr>Слайд 19</vt:lpstr>
      <vt:lpstr>Слайд 20</vt:lpstr>
      <vt:lpstr>Слайд 21</vt:lpstr>
      <vt:lpstr>Ответственность за нарушения правил  безопасности движения  </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dc:creator>
  <cp:lastModifiedBy>Грешнева Людмила Александровна</cp:lastModifiedBy>
  <cp:revision>2446</cp:revision>
  <dcterms:created xsi:type="dcterms:W3CDTF">2010-06-10T07:47:26Z</dcterms:created>
  <dcterms:modified xsi:type="dcterms:W3CDTF">2019-03-22T09:45:34Z</dcterms:modified>
</cp:coreProperties>
</file>